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72" r:id="rId2"/>
    <p:sldId id="279" r:id="rId3"/>
    <p:sldId id="278" r:id="rId4"/>
    <p:sldId id="265" r:id="rId5"/>
    <p:sldId id="273" r:id="rId6"/>
    <p:sldId id="280" r:id="rId7"/>
    <p:sldId id="274" r:id="rId8"/>
    <p:sldId id="281" r:id="rId9"/>
    <p:sldId id="275" r:id="rId10"/>
    <p:sldId id="2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29"/>
    <p:restoredTop sz="75618"/>
  </p:normalViewPr>
  <p:slideViewPr>
    <p:cSldViewPr snapToGrid="0">
      <p:cViewPr varScale="1">
        <p:scale>
          <a:sx n="117" d="100"/>
          <a:sy n="117" d="100"/>
        </p:scale>
        <p:origin x="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D98BA8-997A-7F4D-A677-F4DF17C37DD6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4D764E4-F78F-6847-8F8B-703BF413B106}">
      <dgm:prSet phldrT="[Text]" custT="1"/>
      <dgm:spPr>
        <a:xfrm>
          <a:off x="1394" y="770318"/>
          <a:ext cx="2718339" cy="1087335"/>
        </a:xfrm>
        <a:prstGeom prst="homePlate">
          <a:avLst/>
        </a:prstGeom>
        <a:solidFill>
          <a:srgbClr val="7F9261"/>
        </a:solidFill>
        <a:ln w="12700" cap="flat" cmpd="sng" algn="ctr">
          <a:noFill/>
          <a:prstDash val="solid"/>
          <a:miter lim="800000"/>
        </a:ln>
        <a:effectLst>
          <a:softEdge rad="0"/>
        </a:effectLst>
      </dgm:spPr>
      <dgm:t>
        <a:bodyPr/>
        <a:lstStyle/>
        <a:p>
          <a:pPr>
            <a:buNone/>
          </a:pPr>
          <a:r>
            <a:rPr lang="en-GB" sz="1400">
              <a:solidFill>
                <a:srgbClr val="FFFFFF"/>
              </a:solidFill>
              <a:latin typeface="Poppins"/>
              <a:ea typeface="+mn-ea"/>
              <a:cs typeface="+mn-cs"/>
            </a:rPr>
            <a:t>University of Manchester</a:t>
          </a:r>
        </a:p>
      </dgm:t>
    </dgm:pt>
    <dgm:pt modelId="{B2B1EE5A-95D9-A949-9C35-2126357F7230}" type="parTrans" cxnId="{64256FB2-6FF5-2647-BE5D-5080742F8A52}">
      <dgm:prSet/>
      <dgm:spPr/>
      <dgm:t>
        <a:bodyPr/>
        <a:lstStyle/>
        <a:p>
          <a:endParaRPr lang="en-GB"/>
        </a:p>
      </dgm:t>
    </dgm:pt>
    <dgm:pt modelId="{3231E5D5-467C-284E-8E1B-16B80BE25341}" type="sibTrans" cxnId="{64256FB2-6FF5-2647-BE5D-5080742F8A52}">
      <dgm:prSet/>
      <dgm:spPr/>
      <dgm:t>
        <a:bodyPr/>
        <a:lstStyle/>
        <a:p>
          <a:endParaRPr lang="en-GB"/>
        </a:p>
      </dgm:t>
    </dgm:pt>
    <dgm:pt modelId="{14D5B9ED-07DD-7F4C-9825-70E6B0DDAAB3}">
      <dgm:prSet phldrT="[Text]" custT="1"/>
      <dgm:spPr>
        <a:xfrm>
          <a:off x="4350737" y="770318"/>
          <a:ext cx="2718339" cy="1087335"/>
        </a:xfrm>
        <a:prstGeom prst="chevron">
          <a:avLst/>
        </a:prstGeom>
        <a:solidFill>
          <a:srgbClr val="1E4A21"/>
        </a:solidFill>
        <a:ln w="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400" err="1">
              <a:solidFill>
                <a:srgbClr val="FFFFFF"/>
              </a:solidFill>
              <a:latin typeface="Poppins"/>
              <a:ea typeface="+mn-ea"/>
              <a:cs typeface="+mn-cs"/>
            </a:rPr>
            <a:t>Inviqa</a:t>
          </a:r>
          <a:endParaRPr lang="en-GB" sz="1400">
            <a:solidFill>
              <a:srgbClr val="FFFFFF"/>
            </a:solidFill>
            <a:latin typeface="Poppins"/>
            <a:ea typeface="+mn-ea"/>
            <a:cs typeface="+mn-cs"/>
          </a:endParaRPr>
        </a:p>
      </dgm:t>
    </dgm:pt>
    <dgm:pt modelId="{71390A8F-3EE5-3340-8AAB-A3EDD1337829}" type="parTrans" cxnId="{106F6C7E-2143-B844-B6A9-0408C9324E2F}">
      <dgm:prSet/>
      <dgm:spPr/>
      <dgm:t>
        <a:bodyPr/>
        <a:lstStyle/>
        <a:p>
          <a:endParaRPr lang="en-GB"/>
        </a:p>
      </dgm:t>
    </dgm:pt>
    <dgm:pt modelId="{8631ECA0-9AF1-7341-A915-E7C434849F4C}" type="sibTrans" cxnId="{106F6C7E-2143-B844-B6A9-0408C9324E2F}">
      <dgm:prSet/>
      <dgm:spPr/>
      <dgm:t>
        <a:bodyPr/>
        <a:lstStyle/>
        <a:p>
          <a:endParaRPr lang="en-GB"/>
        </a:p>
      </dgm:t>
    </dgm:pt>
    <dgm:pt modelId="{2CCDD769-17D6-FB43-84DD-7AFB87B79D93}">
      <dgm:prSet phldrT="[Text]" custT="1"/>
      <dgm:spPr>
        <a:xfrm>
          <a:off x="6525409" y="770318"/>
          <a:ext cx="2718339" cy="1087335"/>
        </a:xfrm>
        <a:prstGeom prst="chevron">
          <a:avLst/>
        </a:prstGeom>
        <a:solidFill>
          <a:srgbClr val="2E6531"/>
        </a:solidFill>
        <a:ln w="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400" err="1">
              <a:solidFill>
                <a:srgbClr val="FFFFFF"/>
              </a:solidFill>
              <a:latin typeface="Poppins"/>
              <a:ea typeface="+mn-ea"/>
              <a:cs typeface="+mn-cs"/>
            </a:rPr>
            <a:t>Booking.com</a:t>
          </a:r>
          <a:endParaRPr lang="en-GB" sz="1400">
            <a:solidFill>
              <a:srgbClr val="FFFFFF"/>
            </a:solidFill>
            <a:latin typeface="Poppins"/>
            <a:ea typeface="+mn-ea"/>
            <a:cs typeface="+mn-cs"/>
          </a:endParaRPr>
        </a:p>
      </dgm:t>
    </dgm:pt>
    <dgm:pt modelId="{02E183AC-B199-AB49-BADD-2190CED9AED5}" type="parTrans" cxnId="{02CC1CAD-B23A-AC4D-993D-A7B208116AF5}">
      <dgm:prSet/>
      <dgm:spPr/>
      <dgm:t>
        <a:bodyPr/>
        <a:lstStyle/>
        <a:p>
          <a:endParaRPr lang="en-GB"/>
        </a:p>
      </dgm:t>
    </dgm:pt>
    <dgm:pt modelId="{2A278E96-B26D-884F-8BB6-26C8955AF15A}" type="sibTrans" cxnId="{02CC1CAD-B23A-AC4D-993D-A7B208116AF5}">
      <dgm:prSet/>
      <dgm:spPr/>
      <dgm:t>
        <a:bodyPr/>
        <a:lstStyle/>
        <a:p>
          <a:endParaRPr lang="en-GB"/>
        </a:p>
      </dgm:t>
    </dgm:pt>
    <dgm:pt modelId="{81718634-EB7A-464D-8506-1FD02BC1D4A7}">
      <dgm:prSet phldrT="[Text]" custT="1"/>
      <dgm:spPr>
        <a:xfrm>
          <a:off x="8700081" y="770318"/>
          <a:ext cx="2718339" cy="1087335"/>
        </a:xfrm>
        <a:prstGeom prst="chevron">
          <a:avLst/>
        </a:prstGeom>
        <a:solidFill>
          <a:srgbClr val="7F9261"/>
        </a:solidFill>
        <a:ln w="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400">
              <a:solidFill>
                <a:srgbClr val="FFFFFF"/>
              </a:solidFill>
              <a:latin typeface="Poppins"/>
              <a:ea typeface="+mn-ea"/>
              <a:cs typeface="+mn-cs"/>
            </a:rPr>
            <a:t>Awaze</a:t>
          </a:r>
        </a:p>
      </dgm:t>
    </dgm:pt>
    <dgm:pt modelId="{3EC17029-866D-ED4C-B48C-86261EB98C5D}" type="sibTrans" cxnId="{6DE36D7B-0DE7-454B-BC0D-DC01B2B15A74}">
      <dgm:prSet/>
      <dgm:spPr/>
      <dgm:t>
        <a:bodyPr/>
        <a:lstStyle/>
        <a:p>
          <a:endParaRPr lang="en-GB"/>
        </a:p>
      </dgm:t>
    </dgm:pt>
    <dgm:pt modelId="{9EBAC659-C276-084D-9E2C-871C3FB08DA0}" type="parTrans" cxnId="{6DE36D7B-0DE7-454B-BC0D-DC01B2B15A74}">
      <dgm:prSet/>
      <dgm:spPr/>
      <dgm:t>
        <a:bodyPr/>
        <a:lstStyle/>
        <a:p>
          <a:endParaRPr lang="en-GB"/>
        </a:p>
      </dgm:t>
    </dgm:pt>
    <dgm:pt modelId="{63C990E7-5D36-D74D-870C-C6D6FE005E0B}">
      <dgm:prSet phldrT="[Text]" custT="1"/>
      <dgm:spPr>
        <a:xfrm>
          <a:off x="4350737" y="770318"/>
          <a:ext cx="2718339" cy="1087335"/>
        </a:xfrm>
        <a:solidFill>
          <a:srgbClr val="1E4A21"/>
        </a:solidFill>
        <a:ln w="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400">
              <a:solidFill>
                <a:srgbClr val="FFFFFF"/>
              </a:solidFill>
              <a:latin typeface="Poppins"/>
              <a:ea typeface="+mn-ea"/>
              <a:cs typeface="+mn-cs"/>
            </a:rPr>
            <a:t>Placement year @ </a:t>
          </a:r>
          <a:r>
            <a:rPr lang="en-GB" sz="1400" err="1">
              <a:solidFill>
                <a:srgbClr val="FFFFFF"/>
              </a:solidFill>
              <a:latin typeface="Poppins"/>
              <a:ea typeface="+mn-ea"/>
              <a:cs typeface="+mn-cs"/>
            </a:rPr>
            <a:t>Inviqa</a:t>
          </a:r>
          <a:endParaRPr lang="en-GB" sz="1400">
            <a:solidFill>
              <a:srgbClr val="FFFFFF"/>
            </a:solidFill>
            <a:latin typeface="Poppins"/>
            <a:ea typeface="+mn-ea"/>
            <a:cs typeface="+mn-cs"/>
          </a:endParaRPr>
        </a:p>
      </dgm:t>
    </dgm:pt>
    <dgm:pt modelId="{C86375F0-2D48-1543-A411-2388EEBBBC55}" type="parTrans" cxnId="{5B405950-80E9-BB4C-BA36-98EEA29697C6}">
      <dgm:prSet/>
      <dgm:spPr/>
      <dgm:t>
        <a:bodyPr/>
        <a:lstStyle/>
        <a:p>
          <a:endParaRPr lang="en-US"/>
        </a:p>
      </dgm:t>
    </dgm:pt>
    <dgm:pt modelId="{E58ABFAE-E42C-C94E-86B6-457035F02BAE}" type="sibTrans" cxnId="{5B405950-80E9-BB4C-BA36-98EEA29697C6}">
      <dgm:prSet/>
      <dgm:spPr/>
      <dgm:t>
        <a:bodyPr/>
        <a:lstStyle/>
        <a:p>
          <a:endParaRPr lang="en-US"/>
        </a:p>
      </dgm:t>
    </dgm:pt>
    <dgm:pt modelId="{713C3A1B-CECA-054A-B4A6-C8C211F4810D}" type="pres">
      <dgm:prSet presAssocID="{C0D98BA8-997A-7F4D-A677-F4DF17C37DD6}" presName="Name0" presStyleCnt="0">
        <dgm:presLayoutVars>
          <dgm:dir/>
          <dgm:resizeHandles val="exact"/>
        </dgm:presLayoutVars>
      </dgm:prSet>
      <dgm:spPr/>
    </dgm:pt>
    <dgm:pt modelId="{BBD5C749-999D-B243-B5CB-05F06B03C6B3}" type="pres">
      <dgm:prSet presAssocID="{64D764E4-F78F-6847-8F8B-703BF413B106}" presName="parTxOnly" presStyleLbl="node1" presStyleIdx="0" presStyleCnt="5">
        <dgm:presLayoutVars>
          <dgm:bulletEnabled val="1"/>
        </dgm:presLayoutVars>
      </dgm:prSet>
      <dgm:spPr/>
    </dgm:pt>
    <dgm:pt modelId="{26D0287E-5DA8-CF42-902F-96502629363D}" type="pres">
      <dgm:prSet presAssocID="{3231E5D5-467C-284E-8E1B-16B80BE25341}" presName="parSpace" presStyleCnt="0"/>
      <dgm:spPr/>
    </dgm:pt>
    <dgm:pt modelId="{1B61BE7D-CD05-BF49-874A-8E7738AF30AA}" type="pres">
      <dgm:prSet presAssocID="{63C990E7-5D36-D74D-870C-C6D6FE005E0B}" presName="parTxOnly" presStyleLbl="node1" presStyleIdx="1" presStyleCnt="5">
        <dgm:presLayoutVars>
          <dgm:bulletEnabled val="1"/>
        </dgm:presLayoutVars>
      </dgm:prSet>
      <dgm:spPr>
        <a:prstGeom prst="chevron">
          <a:avLst/>
        </a:prstGeom>
      </dgm:spPr>
    </dgm:pt>
    <dgm:pt modelId="{EB878F88-77B0-0643-AB65-939889D8F5E5}" type="pres">
      <dgm:prSet presAssocID="{E58ABFAE-E42C-C94E-86B6-457035F02BAE}" presName="parSpace" presStyleCnt="0"/>
      <dgm:spPr/>
    </dgm:pt>
    <dgm:pt modelId="{4C7DE864-DB02-FB49-A62D-D85B3F7A8E02}" type="pres">
      <dgm:prSet presAssocID="{14D5B9ED-07DD-7F4C-9825-70E6B0DDAAB3}" presName="parTxOnly" presStyleLbl="node1" presStyleIdx="2" presStyleCnt="5">
        <dgm:presLayoutVars>
          <dgm:bulletEnabled val="1"/>
        </dgm:presLayoutVars>
      </dgm:prSet>
      <dgm:spPr/>
    </dgm:pt>
    <dgm:pt modelId="{14C20C82-0297-7940-8C55-452B387DC46B}" type="pres">
      <dgm:prSet presAssocID="{8631ECA0-9AF1-7341-A915-E7C434849F4C}" presName="parSpace" presStyleCnt="0"/>
      <dgm:spPr/>
    </dgm:pt>
    <dgm:pt modelId="{8557C2B1-35AA-6649-B0B4-52F5689B321E}" type="pres">
      <dgm:prSet presAssocID="{2CCDD769-17D6-FB43-84DD-7AFB87B79D93}" presName="parTxOnly" presStyleLbl="node1" presStyleIdx="3" presStyleCnt="5">
        <dgm:presLayoutVars>
          <dgm:bulletEnabled val="1"/>
        </dgm:presLayoutVars>
      </dgm:prSet>
      <dgm:spPr/>
    </dgm:pt>
    <dgm:pt modelId="{3ED50C47-87B0-6D48-ABF4-0834F2712BA7}" type="pres">
      <dgm:prSet presAssocID="{2A278E96-B26D-884F-8BB6-26C8955AF15A}" presName="parSpace" presStyleCnt="0"/>
      <dgm:spPr/>
    </dgm:pt>
    <dgm:pt modelId="{DB544F5E-B4F0-8C41-B83D-A5DF2CCB64F2}" type="pres">
      <dgm:prSet presAssocID="{81718634-EB7A-464D-8506-1FD02BC1D4A7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DC08D2A-EC9B-5D45-B2B7-D631242AFBB9}" type="presOf" srcId="{81718634-EB7A-464D-8506-1FD02BC1D4A7}" destId="{DB544F5E-B4F0-8C41-B83D-A5DF2CCB64F2}" srcOrd="0" destOrd="0" presId="urn:microsoft.com/office/officeart/2005/8/layout/hChevron3"/>
    <dgm:cxn modelId="{5B405950-80E9-BB4C-BA36-98EEA29697C6}" srcId="{C0D98BA8-997A-7F4D-A677-F4DF17C37DD6}" destId="{63C990E7-5D36-D74D-870C-C6D6FE005E0B}" srcOrd="1" destOrd="0" parTransId="{C86375F0-2D48-1543-A411-2388EEBBBC55}" sibTransId="{E58ABFAE-E42C-C94E-86B6-457035F02BAE}"/>
    <dgm:cxn modelId="{B9F6CE6A-82ED-D24F-A634-FCE7B3329E3F}" type="presOf" srcId="{C0D98BA8-997A-7F4D-A677-F4DF17C37DD6}" destId="{713C3A1B-CECA-054A-B4A6-C8C211F4810D}" srcOrd="0" destOrd="0" presId="urn:microsoft.com/office/officeart/2005/8/layout/hChevron3"/>
    <dgm:cxn modelId="{EE696C73-E5F2-1940-96B3-54BBC684CE7D}" type="presOf" srcId="{63C990E7-5D36-D74D-870C-C6D6FE005E0B}" destId="{1B61BE7D-CD05-BF49-874A-8E7738AF30AA}" srcOrd="0" destOrd="0" presId="urn:microsoft.com/office/officeart/2005/8/layout/hChevron3"/>
    <dgm:cxn modelId="{6DE36D7B-0DE7-454B-BC0D-DC01B2B15A74}" srcId="{C0D98BA8-997A-7F4D-A677-F4DF17C37DD6}" destId="{81718634-EB7A-464D-8506-1FD02BC1D4A7}" srcOrd="4" destOrd="0" parTransId="{9EBAC659-C276-084D-9E2C-871C3FB08DA0}" sibTransId="{3EC17029-866D-ED4C-B48C-86261EB98C5D}"/>
    <dgm:cxn modelId="{106F6C7E-2143-B844-B6A9-0408C9324E2F}" srcId="{C0D98BA8-997A-7F4D-A677-F4DF17C37DD6}" destId="{14D5B9ED-07DD-7F4C-9825-70E6B0DDAAB3}" srcOrd="2" destOrd="0" parTransId="{71390A8F-3EE5-3340-8AAB-A3EDD1337829}" sibTransId="{8631ECA0-9AF1-7341-A915-E7C434849F4C}"/>
    <dgm:cxn modelId="{02CC1CAD-B23A-AC4D-993D-A7B208116AF5}" srcId="{C0D98BA8-997A-7F4D-A677-F4DF17C37DD6}" destId="{2CCDD769-17D6-FB43-84DD-7AFB87B79D93}" srcOrd="3" destOrd="0" parTransId="{02E183AC-B199-AB49-BADD-2190CED9AED5}" sibTransId="{2A278E96-B26D-884F-8BB6-26C8955AF15A}"/>
    <dgm:cxn modelId="{64256FB2-6FF5-2647-BE5D-5080742F8A52}" srcId="{C0D98BA8-997A-7F4D-A677-F4DF17C37DD6}" destId="{64D764E4-F78F-6847-8F8B-703BF413B106}" srcOrd="0" destOrd="0" parTransId="{B2B1EE5A-95D9-A949-9C35-2126357F7230}" sibTransId="{3231E5D5-467C-284E-8E1B-16B80BE25341}"/>
    <dgm:cxn modelId="{D0896AD0-BC5B-214B-8494-FFFF6FF8EE11}" type="presOf" srcId="{2CCDD769-17D6-FB43-84DD-7AFB87B79D93}" destId="{8557C2B1-35AA-6649-B0B4-52F5689B321E}" srcOrd="0" destOrd="0" presId="urn:microsoft.com/office/officeart/2005/8/layout/hChevron3"/>
    <dgm:cxn modelId="{4E992DDB-8492-A544-8C58-27673A7ADD46}" type="presOf" srcId="{14D5B9ED-07DD-7F4C-9825-70E6B0DDAAB3}" destId="{4C7DE864-DB02-FB49-A62D-D85B3F7A8E02}" srcOrd="0" destOrd="0" presId="urn:microsoft.com/office/officeart/2005/8/layout/hChevron3"/>
    <dgm:cxn modelId="{4FE256EE-8D33-BA4C-B2B9-422000F88A28}" type="presOf" srcId="{64D764E4-F78F-6847-8F8B-703BF413B106}" destId="{BBD5C749-999D-B243-B5CB-05F06B03C6B3}" srcOrd="0" destOrd="0" presId="urn:microsoft.com/office/officeart/2005/8/layout/hChevron3"/>
    <dgm:cxn modelId="{3ECA46EE-3253-F344-A224-0ACC1A952766}" type="presParOf" srcId="{713C3A1B-CECA-054A-B4A6-C8C211F4810D}" destId="{BBD5C749-999D-B243-B5CB-05F06B03C6B3}" srcOrd="0" destOrd="0" presId="urn:microsoft.com/office/officeart/2005/8/layout/hChevron3"/>
    <dgm:cxn modelId="{A1737300-103B-4B41-B295-2303260E6003}" type="presParOf" srcId="{713C3A1B-CECA-054A-B4A6-C8C211F4810D}" destId="{26D0287E-5DA8-CF42-902F-96502629363D}" srcOrd="1" destOrd="0" presId="urn:microsoft.com/office/officeart/2005/8/layout/hChevron3"/>
    <dgm:cxn modelId="{FE4AF502-9EA1-764E-9564-FC53C6534C1D}" type="presParOf" srcId="{713C3A1B-CECA-054A-B4A6-C8C211F4810D}" destId="{1B61BE7D-CD05-BF49-874A-8E7738AF30AA}" srcOrd="2" destOrd="0" presId="urn:microsoft.com/office/officeart/2005/8/layout/hChevron3"/>
    <dgm:cxn modelId="{909A4837-0EA7-8B49-B268-73942C37ADC6}" type="presParOf" srcId="{713C3A1B-CECA-054A-B4A6-C8C211F4810D}" destId="{EB878F88-77B0-0643-AB65-939889D8F5E5}" srcOrd="3" destOrd="0" presId="urn:microsoft.com/office/officeart/2005/8/layout/hChevron3"/>
    <dgm:cxn modelId="{2105533E-F3E4-AE44-BE7D-EACD29CFC3C5}" type="presParOf" srcId="{713C3A1B-CECA-054A-B4A6-C8C211F4810D}" destId="{4C7DE864-DB02-FB49-A62D-D85B3F7A8E02}" srcOrd="4" destOrd="0" presId="urn:microsoft.com/office/officeart/2005/8/layout/hChevron3"/>
    <dgm:cxn modelId="{8B445C48-6C93-EE49-87DB-A0A888D8ABC5}" type="presParOf" srcId="{713C3A1B-CECA-054A-B4A6-C8C211F4810D}" destId="{14C20C82-0297-7940-8C55-452B387DC46B}" srcOrd="5" destOrd="0" presId="urn:microsoft.com/office/officeart/2005/8/layout/hChevron3"/>
    <dgm:cxn modelId="{84E9DFCE-6BA9-374F-A3ED-D20A6A05FE66}" type="presParOf" srcId="{713C3A1B-CECA-054A-B4A6-C8C211F4810D}" destId="{8557C2B1-35AA-6649-B0B4-52F5689B321E}" srcOrd="6" destOrd="0" presId="urn:microsoft.com/office/officeart/2005/8/layout/hChevron3"/>
    <dgm:cxn modelId="{E2FCED2F-6570-B049-BFCA-7DC22B588009}" type="presParOf" srcId="{713C3A1B-CECA-054A-B4A6-C8C211F4810D}" destId="{3ED50C47-87B0-6D48-ABF4-0834F2712BA7}" srcOrd="7" destOrd="0" presId="urn:microsoft.com/office/officeart/2005/8/layout/hChevron3"/>
    <dgm:cxn modelId="{A1CBF2EE-EB62-9640-9E0C-C9248A3D6147}" type="presParOf" srcId="{713C3A1B-CECA-054A-B4A6-C8C211F4810D}" destId="{DB544F5E-B4F0-8C41-B83D-A5DF2CCB64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C9E08B-7278-4A06-8824-5EF8E8B1301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DBDAEEE-A6A2-403B-A025-09CFACB2131C}">
      <dgm:prSet/>
      <dgm:spPr/>
      <dgm:t>
        <a:bodyPr/>
        <a:lstStyle/>
        <a:p>
          <a:r>
            <a:rPr lang="en-US" dirty="0"/>
            <a:t>Work experience/Placement</a:t>
          </a:r>
        </a:p>
      </dgm:t>
    </dgm:pt>
    <dgm:pt modelId="{010A7B6D-0A25-4B32-9D37-A52F9BA85CBC}" type="parTrans" cxnId="{E61F64C3-7FFD-49EE-A2D6-EDF09A4EBC47}">
      <dgm:prSet/>
      <dgm:spPr/>
      <dgm:t>
        <a:bodyPr/>
        <a:lstStyle/>
        <a:p>
          <a:endParaRPr lang="en-US"/>
        </a:p>
      </dgm:t>
    </dgm:pt>
    <dgm:pt modelId="{6198B726-8EBB-4856-B16E-E5DFEF63922C}" type="sibTrans" cxnId="{E61F64C3-7FFD-49EE-A2D6-EDF09A4EBC47}">
      <dgm:prSet/>
      <dgm:spPr/>
      <dgm:t>
        <a:bodyPr/>
        <a:lstStyle/>
        <a:p>
          <a:endParaRPr lang="en-US"/>
        </a:p>
      </dgm:t>
    </dgm:pt>
    <dgm:pt modelId="{47D77167-1DFB-429D-A4A1-1C85C551C19B}">
      <dgm:prSet/>
      <dgm:spPr/>
      <dgm:t>
        <a:bodyPr/>
        <a:lstStyle/>
        <a:p>
          <a:r>
            <a:rPr lang="en-US"/>
            <a:t>Go to meetups  – Meetup.com</a:t>
          </a:r>
        </a:p>
      </dgm:t>
    </dgm:pt>
    <dgm:pt modelId="{2387B7E4-468B-4EB3-AB2A-502069BDD3E8}" type="parTrans" cxnId="{AC603E3C-43B5-402B-BF95-4B6FF6AC1D74}">
      <dgm:prSet/>
      <dgm:spPr/>
      <dgm:t>
        <a:bodyPr/>
        <a:lstStyle/>
        <a:p>
          <a:endParaRPr lang="en-US"/>
        </a:p>
      </dgm:t>
    </dgm:pt>
    <dgm:pt modelId="{E89100A6-38EE-43E7-83D1-7C668C0513AC}" type="sibTrans" cxnId="{AC603E3C-43B5-402B-BF95-4B6FF6AC1D74}">
      <dgm:prSet/>
      <dgm:spPr/>
      <dgm:t>
        <a:bodyPr/>
        <a:lstStyle/>
        <a:p>
          <a:endParaRPr lang="en-US"/>
        </a:p>
      </dgm:t>
    </dgm:pt>
    <dgm:pt modelId="{5E7FE487-E756-41B9-9040-D6A0BEF6D8E4}">
      <dgm:prSet/>
      <dgm:spPr/>
      <dgm:t>
        <a:bodyPr/>
        <a:lstStyle/>
        <a:p>
          <a:r>
            <a:rPr lang="en-US" dirty="0" err="1"/>
            <a:t>LeedsJs</a:t>
          </a:r>
          <a:endParaRPr lang="en-US" dirty="0"/>
        </a:p>
      </dgm:t>
    </dgm:pt>
    <dgm:pt modelId="{24CC298A-BE52-4D70-9A67-2595BF758ACB}" type="parTrans" cxnId="{8D939F97-2479-4ADE-998F-21A1D1C3DB27}">
      <dgm:prSet/>
      <dgm:spPr/>
      <dgm:t>
        <a:bodyPr/>
        <a:lstStyle/>
        <a:p>
          <a:endParaRPr lang="en-US"/>
        </a:p>
      </dgm:t>
    </dgm:pt>
    <dgm:pt modelId="{EE635506-0CF3-4915-95C0-C106073D019C}" type="sibTrans" cxnId="{8D939F97-2479-4ADE-998F-21A1D1C3DB27}">
      <dgm:prSet/>
      <dgm:spPr/>
      <dgm:t>
        <a:bodyPr/>
        <a:lstStyle/>
        <a:p>
          <a:endParaRPr lang="en-US"/>
        </a:p>
      </dgm:t>
    </dgm:pt>
    <dgm:pt modelId="{0EC8B544-36CE-4925-9EA2-FEE3C1CB7C37}">
      <dgm:prSet/>
      <dgm:spPr/>
      <dgm:t>
        <a:bodyPr/>
        <a:lstStyle/>
        <a:p>
          <a:r>
            <a:rPr lang="en-US" dirty="0"/>
            <a:t>Leeds Mobile</a:t>
          </a:r>
        </a:p>
      </dgm:t>
    </dgm:pt>
    <dgm:pt modelId="{7D436152-7D4E-4A8D-ADEC-4B6D8C43ED56}" type="parTrans" cxnId="{FCF86A7B-AAA1-4CCE-961F-16C7C1DC0E53}">
      <dgm:prSet/>
      <dgm:spPr/>
      <dgm:t>
        <a:bodyPr/>
        <a:lstStyle/>
        <a:p>
          <a:endParaRPr lang="en-US"/>
        </a:p>
      </dgm:t>
    </dgm:pt>
    <dgm:pt modelId="{D22AD67B-71BE-41F5-B119-C2C52C2832E6}" type="sibTrans" cxnId="{FCF86A7B-AAA1-4CCE-961F-16C7C1DC0E53}">
      <dgm:prSet/>
      <dgm:spPr/>
      <dgm:t>
        <a:bodyPr/>
        <a:lstStyle/>
        <a:p>
          <a:endParaRPr lang="en-US"/>
        </a:p>
      </dgm:t>
    </dgm:pt>
    <dgm:pt modelId="{6788829F-20ED-4B61-A00E-FB5CAE8D34B0}">
      <dgm:prSet/>
      <dgm:spPr/>
      <dgm:t>
        <a:bodyPr/>
        <a:lstStyle/>
        <a:p>
          <a:r>
            <a:rPr lang="en-US"/>
            <a:t>Yorkshire DevOps</a:t>
          </a:r>
        </a:p>
      </dgm:t>
    </dgm:pt>
    <dgm:pt modelId="{43A3C99A-C908-483A-BBF9-13CF2EA0B427}" type="parTrans" cxnId="{C9E768B1-27D1-4ABB-BD13-3E9C5AEBBFB2}">
      <dgm:prSet/>
      <dgm:spPr/>
      <dgm:t>
        <a:bodyPr/>
        <a:lstStyle/>
        <a:p>
          <a:endParaRPr lang="en-US"/>
        </a:p>
      </dgm:t>
    </dgm:pt>
    <dgm:pt modelId="{D4E7ECD9-5AC0-4B7D-B5B9-AE38673F69B6}" type="sibTrans" cxnId="{C9E768B1-27D1-4ABB-BD13-3E9C5AEBBFB2}">
      <dgm:prSet/>
      <dgm:spPr/>
      <dgm:t>
        <a:bodyPr/>
        <a:lstStyle/>
        <a:p>
          <a:endParaRPr lang="en-US"/>
        </a:p>
      </dgm:t>
    </dgm:pt>
    <dgm:pt modelId="{2297B289-3030-46DB-A82A-A28DCF6BAF52}">
      <dgm:prSet/>
      <dgm:spPr/>
      <dgm:t>
        <a:bodyPr/>
        <a:lstStyle/>
        <a:p>
          <a:r>
            <a:rPr lang="en-US"/>
            <a:t>Github Student Developer Pack</a:t>
          </a:r>
        </a:p>
      </dgm:t>
    </dgm:pt>
    <dgm:pt modelId="{379F227B-1F0B-460C-A62E-398847CA2FC1}" type="parTrans" cxnId="{BA50D7ED-D9B5-4F12-A092-BF0996202F1B}">
      <dgm:prSet/>
      <dgm:spPr/>
      <dgm:t>
        <a:bodyPr/>
        <a:lstStyle/>
        <a:p>
          <a:endParaRPr lang="en-US"/>
        </a:p>
      </dgm:t>
    </dgm:pt>
    <dgm:pt modelId="{96B4D682-79B6-4A80-A492-43D142481FF8}" type="sibTrans" cxnId="{BA50D7ED-D9B5-4F12-A092-BF0996202F1B}">
      <dgm:prSet/>
      <dgm:spPr/>
      <dgm:t>
        <a:bodyPr/>
        <a:lstStyle/>
        <a:p>
          <a:endParaRPr lang="en-US"/>
        </a:p>
      </dgm:t>
    </dgm:pt>
    <dgm:pt modelId="{2056B0FB-2326-47D1-A833-7D64E77A05A3}">
      <dgm:prSet/>
      <dgm:spPr/>
      <dgm:t>
        <a:bodyPr/>
        <a:lstStyle/>
        <a:p>
          <a:r>
            <a:rPr lang="en-US"/>
            <a:t>‘System Design Primer’ resource</a:t>
          </a:r>
        </a:p>
      </dgm:t>
    </dgm:pt>
    <dgm:pt modelId="{5078EE66-FC0F-4142-BFBF-311B1CDB7D03}" type="parTrans" cxnId="{C92BB903-2F38-44AE-864A-A45C9E1DFBC5}">
      <dgm:prSet/>
      <dgm:spPr/>
      <dgm:t>
        <a:bodyPr/>
        <a:lstStyle/>
        <a:p>
          <a:endParaRPr lang="en-US"/>
        </a:p>
      </dgm:t>
    </dgm:pt>
    <dgm:pt modelId="{CAC76E08-5CDC-4DA9-8BF2-2B95D23D7161}" type="sibTrans" cxnId="{C92BB903-2F38-44AE-864A-A45C9E1DFBC5}">
      <dgm:prSet/>
      <dgm:spPr/>
      <dgm:t>
        <a:bodyPr/>
        <a:lstStyle/>
        <a:p>
          <a:endParaRPr lang="en-US"/>
        </a:p>
      </dgm:t>
    </dgm:pt>
    <dgm:pt modelId="{8A2CAEF8-28F2-4606-8E42-8A6763B4E8E9}" type="pres">
      <dgm:prSet presAssocID="{66C9E08B-7278-4A06-8824-5EF8E8B13011}" presName="root" presStyleCnt="0">
        <dgm:presLayoutVars>
          <dgm:dir/>
          <dgm:resizeHandles val="exact"/>
        </dgm:presLayoutVars>
      </dgm:prSet>
      <dgm:spPr/>
    </dgm:pt>
    <dgm:pt modelId="{108C4F4C-138E-4E0F-A82B-9BF01DA39CF1}" type="pres">
      <dgm:prSet presAssocID="{1DBDAEEE-A6A2-403B-A025-09CFACB2131C}" presName="compNode" presStyleCnt="0"/>
      <dgm:spPr/>
    </dgm:pt>
    <dgm:pt modelId="{8E359FE7-195A-4103-8467-92B7D8ABC80D}" type="pres">
      <dgm:prSet presAssocID="{1DBDAEEE-A6A2-403B-A025-09CFACB2131C}" presName="bgRect" presStyleLbl="bgShp" presStyleIdx="0" presStyleCnt="4"/>
      <dgm:spPr/>
    </dgm:pt>
    <dgm:pt modelId="{E783C631-116A-4BE2-B091-4B0C42933554}" type="pres">
      <dgm:prSet presAssocID="{1DBDAEEE-A6A2-403B-A025-09CFACB2131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A623D9F9-F948-47F7-8001-FBDD690DA0CF}" type="pres">
      <dgm:prSet presAssocID="{1DBDAEEE-A6A2-403B-A025-09CFACB2131C}" presName="spaceRect" presStyleCnt="0"/>
      <dgm:spPr/>
    </dgm:pt>
    <dgm:pt modelId="{173D0E0D-1DB5-4A79-AADB-26C1FEF8E032}" type="pres">
      <dgm:prSet presAssocID="{1DBDAEEE-A6A2-403B-A025-09CFACB2131C}" presName="parTx" presStyleLbl="revTx" presStyleIdx="0" presStyleCnt="5">
        <dgm:presLayoutVars>
          <dgm:chMax val="0"/>
          <dgm:chPref val="0"/>
        </dgm:presLayoutVars>
      </dgm:prSet>
      <dgm:spPr/>
    </dgm:pt>
    <dgm:pt modelId="{38BFD72C-97C0-44E7-B923-25F7A9F716E8}" type="pres">
      <dgm:prSet presAssocID="{6198B726-8EBB-4856-B16E-E5DFEF63922C}" presName="sibTrans" presStyleCnt="0"/>
      <dgm:spPr/>
    </dgm:pt>
    <dgm:pt modelId="{99199D48-ACD6-4FEB-A3C0-5CFD57543B26}" type="pres">
      <dgm:prSet presAssocID="{47D77167-1DFB-429D-A4A1-1C85C551C19B}" presName="compNode" presStyleCnt="0"/>
      <dgm:spPr/>
    </dgm:pt>
    <dgm:pt modelId="{B9C7DAE6-AEBA-4AB3-8599-3A448A920438}" type="pres">
      <dgm:prSet presAssocID="{47D77167-1DFB-429D-A4A1-1C85C551C19B}" presName="bgRect" presStyleLbl="bgShp" presStyleIdx="1" presStyleCnt="4"/>
      <dgm:spPr/>
    </dgm:pt>
    <dgm:pt modelId="{5B6982F7-0656-4B51-994B-2E84267553BA}" type="pres">
      <dgm:prSet presAssocID="{47D77167-1DFB-429D-A4A1-1C85C551C19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491DCBE1-E078-44C0-A508-D29253CC360C}" type="pres">
      <dgm:prSet presAssocID="{47D77167-1DFB-429D-A4A1-1C85C551C19B}" presName="spaceRect" presStyleCnt="0"/>
      <dgm:spPr/>
    </dgm:pt>
    <dgm:pt modelId="{F6E1B0C0-932E-42D1-AFAE-8E134C3E9BA3}" type="pres">
      <dgm:prSet presAssocID="{47D77167-1DFB-429D-A4A1-1C85C551C19B}" presName="parTx" presStyleLbl="revTx" presStyleIdx="1" presStyleCnt="5">
        <dgm:presLayoutVars>
          <dgm:chMax val="0"/>
          <dgm:chPref val="0"/>
        </dgm:presLayoutVars>
      </dgm:prSet>
      <dgm:spPr/>
    </dgm:pt>
    <dgm:pt modelId="{4C9950C0-B397-4A98-927C-9684AC41937D}" type="pres">
      <dgm:prSet presAssocID="{47D77167-1DFB-429D-A4A1-1C85C551C19B}" presName="desTx" presStyleLbl="revTx" presStyleIdx="2" presStyleCnt="5">
        <dgm:presLayoutVars/>
      </dgm:prSet>
      <dgm:spPr/>
    </dgm:pt>
    <dgm:pt modelId="{D3FDDB23-D6F3-4EC6-92B0-57EE4E2F1F46}" type="pres">
      <dgm:prSet presAssocID="{E89100A6-38EE-43E7-83D1-7C668C0513AC}" presName="sibTrans" presStyleCnt="0"/>
      <dgm:spPr/>
    </dgm:pt>
    <dgm:pt modelId="{A6F9B6A6-76A7-4948-BB88-1577C26C0CD7}" type="pres">
      <dgm:prSet presAssocID="{2297B289-3030-46DB-A82A-A28DCF6BAF52}" presName="compNode" presStyleCnt="0"/>
      <dgm:spPr/>
    </dgm:pt>
    <dgm:pt modelId="{0F36D069-CA4A-4FD3-85CD-70AE42E5E184}" type="pres">
      <dgm:prSet presAssocID="{2297B289-3030-46DB-A82A-A28DCF6BAF52}" presName="bgRect" presStyleLbl="bgShp" presStyleIdx="2" presStyleCnt="4"/>
      <dgm:spPr/>
    </dgm:pt>
    <dgm:pt modelId="{26E978EB-9539-4F55-A65A-BE2FD38BE0FF}" type="pres">
      <dgm:prSet presAssocID="{2297B289-3030-46DB-A82A-A28DCF6BAF5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A5E65C8-97CE-4011-BACC-748BADD3AD0A}" type="pres">
      <dgm:prSet presAssocID="{2297B289-3030-46DB-A82A-A28DCF6BAF52}" presName="spaceRect" presStyleCnt="0"/>
      <dgm:spPr/>
    </dgm:pt>
    <dgm:pt modelId="{9424B8F4-2C7E-42C3-8245-1754D5F50E74}" type="pres">
      <dgm:prSet presAssocID="{2297B289-3030-46DB-A82A-A28DCF6BAF52}" presName="parTx" presStyleLbl="revTx" presStyleIdx="3" presStyleCnt="5">
        <dgm:presLayoutVars>
          <dgm:chMax val="0"/>
          <dgm:chPref val="0"/>
        </dgm:presLayoutVars>
      </dgm:prSet>
      <dgm:spPr/>
    </dgm:pt>
    <dgm:pt modelId="{D3A82355-E761-4C98-88A5-93BAE9EBA298}" type="pres">
      <dgm:prSet presAssocID="{96B4D682-79B6-4A80-A492-43D142481FF8}" presName="sibTrans" presStyleCnt="0"/>
      <dgm:spPr/>
    </dgm:pt>
    <dgm:pt modelId="{85CED96C-77CE-4A1D-B3B0-2D403819F906}" type="pres">
      <dgm:prSet presAssocID="{2056B0FB-2326-47D1-A833-7D64E77A05A3}" presName="compNode" presStyleCnt="0"/>
      <dgm:spPr/>
    </dgm:pt>
    <dgm:pt modelId="{01771ACC-73FA-4839-B3AA-EB87113A45A8}" type="pres">
      <dgm:prSet presAssocID="{2056B0FB-2326-47D1-A833-7D64E77A05A3}" presName="bgRect" presStyleLbl="bgShp" presStyleIdx="3" presStyleCnt="4"/>
      <dgm:spPr/>
    </dgm:pt>
    <dgm:pt modelId="{F35ACED3-3196-4B6C-9F8A-1D17290DEDA3}" type="pres">
      <dgm:prSet presAssocID="{2056B0FB-2326-47D1-A833-7D64E77A05A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7FE38A0-80D2-4FB8-8A1C-E0CD0CC2C14C}" type="pres">
      <dgm:prSet presAssocID="{2056B0FB-2326-47D1-A833-7D64E77A05A3}" presName="spaceRect" presStyleCnt="0"/>
      <dgm:spPr/>
    </dgm:pt>
    <dgm:pt modelId="{427B9109-C93B-4891-A84C-65372C55E5D0}" type="pres">
      <dgm:prSet presAssocID="{2056B0FB-2326-47D1-A833-7D64E77A05A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92BB903-2F38-44AE-864A-A45C9E1DFBC5}" srcId="{66C9E08B-7278-4A06-8824-5EF8E8B13011}" destId="{2056B0FB-2326-47D1-A833-7D64E77A05A3}" srcOrd="3" destOrd="0" parTransId="{5078EE66-FC0F-4142-BFBF-311B1CDB7D03}" sibTransId="{CAC76E08-5CDC-4DA9-8BF2-2B95D23D7161}"/>
    <dgm:cxn modelId="{6A31AF16-AB58-4444-9652-BA473B94E33A}" type="presOf" srcId="{5E7FE487-E756-41B9-9040-D6A0BEF6D8E4}" destId="{4C9950C0-B397-4A98-927C-9684AC41937D}" srcOrd="0" destOrd="0" presId="urn:microsoft.com/office/officeart/2018/2/layout/IconVerticalSolidList"/>
    <dgm:cxn modelId="{B759C421-440A-4D32-A881-4C0DA93B74E1}" type="presOf" srcId="{2297B289-3030-46DB-A82A-A28DCF6BAF52}" destId="{9424B8F4-2C7E-42C3-8245-1754D5F50E74}" srcOrd="0" destOrd="0" presId="urn:microsoft.com/office/officeart/2018/2/layout/IconVerticalSolidList"/>
    <dgm:cxn modelId="{DF9E2529-6DDB-4E06-A1F8-B42A6429176F}" type="presOf" srcId="{6788829F-20ED-4B61-A00E-FB5CAE8D34B0}" destId="{4C9950C0-B397-4A98-927C-9684AC41937D}" srcOrd="0" destOrd="2" presId="urn:microsoft.com/office/officeart/2018/2/layout/IconVerticalSolidList"/>
    <dgm:cxn modelId="{AC603E3C-43B5-402B-BF95-4B6FF6AC1D74}" srcId="{66C9E08B-7278-4A06-8824-5EF8E8B13011}" destId="{47D77167-1DFB-429D-A4A1-1C85C551C19B}" srcOrd="1" destOrd="0" parTransId="{2387B7E4-468B-4EB3-AB2A-502069BDD3E8}" sibTransId="{E89100A6-38EE-43E7-83D1-7C668C0513AC}"/>
    <dgm:cxn modelId="{302BF154-E9B9-4C61-9786-680C6A159297}" type="presOf" srcId="{1DBDAEEE-A6A2-403B-A025-09CFACB2131C}" destId="{173D0E0D-1DB5-4A79-AADB-26C1FEF8E032}" srcOrd="0" destOrd="0" presId="urn:microsoft.com/office/officeart/2018/2/layout/IconVerticalSolidList"/>
    <dgm:cxn modelId="{B7518470-DAAB-4384-AB84-6AFD72D44BBC}" type="presOf" srcId="{0EC8B544-36CE-4925-9EA2-FEE3C1CB7C37}" destId="{4C9950C0-B397-4A98-927C-9684AC41937D}" srcOrd="0" destOrd="1" presId="urn:microsoft.com/office/officeart/2018/2/layout/IconVerticalSolidList"/>
    <dgm:cxn modelId="{FCF86A7B-AAA1-4CCE-961F-16C7C1DC0E53}" srcId="{47D77167-1DFB-429D-A4A1-1C85C551C19B}" destId="{0EC8B544-36CE-4925-9EA2-FEE3C1CB7C37}" srcOrd="1" destOrd="0" parTransId="{7D436152-7D4E-4A8D-ADEC-4B6D8C43ED56}" sibTransId="{D22AD67B-71BE-41F5-B119-C2C52C2832E6}"/>
    <dgm:cxn modelId="{8D939F97-2479-4ADE-998F-21A1D1C3DB27}" srcId="{47D77167-1DFB-429D-A4A1-1C85C551C19B}" destId="{5E7FE487-E756-41B9-9040-D6A0BEF6D8E4}" srcOrd="0" destOrd="0" parTransId="{24CC298A-BE52-4D70-9A67-2595BF758ACB}" sibTransId="{EE635506-0CF3-4915-95C0-C106073D019C}"/>
    <dgm:cxn modelId="{C9E768B1-27D1-4ABB-BD13-3E9C5AEBBFB2}" srcId="{47D77167-1DFB-429D-A4A1-1C85C551C19B}" destId="{6788829F-20ED-4B61-A00E-FB5CAE8D34B0}" srcOrd="2" destOrd="0" parTransId="{43A3C99A-C908-483A-BBF9-13CF2EA0B427}" sibTransId="{D4E7ECD9-5AC0-4B7D-B5B9-AE38673F69B6}"/>
    <dgm:cxn modelId="{AD7661B9-96C9-402B-9BF6-60441199E47A}" type="presOf" srcId="{66C9E08B-7278-4A06-8824-5EF8E8B13011}" destId="{8A2CAEF8-28F2-4606-8E42-8A6763B4E8E9}" srcOrd="0" destOrd="0" presId="urn:microsoft.com/office/officeart/2018/2/layout/IconVerticalSolidList"/>
    <dgm:cxn modelId="{E61F64C3-7FFD-49EE-A2D6-EDF09A4EBC47}" srcId="{66C9E08B-7278-4A06-8824-5EF8E8B13011}" destId="{1DBDAEEE-A6A2-403B-A025-09CFACB2131C}" srcOrd="0" destOrd="0" parTransId="{010A7B6D-0A25-4B32-9D37-A52F9BA85CBC}" sibTransId="{6198B726-8EBB-4856-B16E-E5DFEF63922C}"/>
    <dgm:cxn modelId="{5CCE10C9-30CD-42B8-8DA5-ADF483F818D8}" type="presOf" srcId="{47D77167-1DFB-429D-A4A1-1C85C551C19B}" destId="{F6E1B0C0-932E-42D1-AFAE-8E134C3E9BA3}" srcOrd="0" destOrd="0" presId="urn:microsoft.com/office/officeart/2018/2/layout/IconVerticalSolidList"/>
    <dgm:cxn modelId="{30317FE4-5475-4DAD-8ABA-6EF2B0706A22}" type="presOf" srcId="{2056B0FB-2326-47D1-A833-7D64E77A05A3}" destId="{427B9109-C93B-4891-A84C-65372C55E5D0}" srcOrd="0" destOrd="0" presId="urn:microsoft.com/office/officeart/2018/2/layout/IconVerticalSolidList"/>
    <dgm:cxn modelId="{BA50D7ED-D9B5-4F12-A092-BF0996202F1B}" srcId="{66C9E08B-7278-4A06-8824-5EF8E8B13011}" destId="{2297B289-3030-46DB-A82A-A28DCF6BAF52}" srcOrd="2" destOrd="0" parTransId="{379F227B-1F0B-460C-A62E-398847CA2FC1}" sibTransId="{96B4D682-79B6-4A80-A492-43D142481FF8}"/>
    <dgm:cxn modelId="{779ACED1-241C-4DCD-BE6B-187F87A7320F}" type="presParOf" srcId="{8A2CAEF8-28F2-4606-8E42-8A6763B4E8E9}" destId="{108C4F4C-138E-4E0F-A82B-9BF01DA39CF1}" srcOrd="0" destOrd="0" presId="urn:microsoft.com/office/officeart/2018/2/layout/IconVerticalSolidList"/>
    <dgm:cxn modelId="{02C130EA-94F5-4C7F-9963-0050A25D0DBA}" type="presParOf" srcId="{108C4F4C-138E-4E0F-A82B-9BF01DA39CF1}" destId="{8E359FE7-195A-4103-8467-92B7D8ABC80D}" srcOrd="0" destOrd="0" presId="urn:microsoft.com/office/officeart/2018/2/layout/IconVerticalSolidList"/>
    <dgm:cxn modelId="{5903C218-C2AE-4355-8B43-82B129B4D6CE}" type="presParOf" srcId="{108C4F4C-138E-4E0F-A82B-9BF01DA39CF1}" destId="{E783C631-116A-4BE2-B091-4B0C42933554}" srcOrd="1" destOrd="0" presId="urn:microsoft.com/office/officeart/2018/2/layout/IconVerticalSolidList"/>
    <dgm:cxn modelId="{09A2645A-B365-4097-98A6-233029088AE1}" type="presParOf" srcId="{108C4F4C-138E-4E0F-A82B-9BF01DA39CF1}" destId="{A623D9F9-F948-47F7-8001-FBDD690DA0CF}" srcOrd="2" destOrd="0" presId="urn:microsoft.com/office/officeart/2018/2/layout/IconVerticalSolidList"/>
    <dgm:cxn modelId="{770F6563-1753-4482-B83F-B618BD1774C5}" type="presParOf" srcId="{108C4F4C-138E-4E0F-A82B-9BF01DA39CF1}" destId="{173D0E0D-1DB5-4A79-AADB-26C1FEF8E032}" srcOrd="3" destOrd="0" presId="urn:microsoft.com/office/officeart/2018/2/layout/IconVerticalSolidList"/>
    <dgm:cxn modelId="{6AD91F3B-2107-4828-8B57-16A91D6CE2E1}" type="presParOf" srcId="{8A2CAEF8-28F2-4606-8E42-8A6763B4E8E9}" destId="{38BFD72C-97C0-44E7-B923-25F7A9F716E8}" srcOrd="1" destOrd="0" presId="urn:microsoft.com/office/officeart/2018/2/layout/IconVerticalSolidList"/>
    <dgm:cxn modelId="{7E4DF96C-3923-4415-B0E0-7BA5FAB2A33C}" type="presParOf" srcId="{8A2CAEF8-28F2-4606-8E42-8A6763B4E8E9}" destId="{99199D48-ACD6-4FEB-A3C0-5CFD57543B26}" srcOrd="2" destOrd="0" presId="urn:microsoft.com/office/officeart/2018/2/layout/IconVerticalSolidList"/>
    <dgm:cxn modelId="{9D380537-028D-4365-971B-FFF8C63A9298}" type="presParOf" srcId="{99199D48-ACD6-4FEB-A3C0-5CFD57543B26}" destId="{B9C7DAE6-AEBA-4AB3-8599-3A448A920438}" srcOrd="0" destOrd="0" presId="urn:microsoft.com/office/officeart/2018/2/layout/IconVerticalSolidList"/>
    <dgm:cxn modelId="{172E7833-899D-475B-AD24-51D45B663FD7}" type="presParOf" srcId="{99199D48-ACD6-4FEB-A3C0-5CFD57543B26}" destId="{5B6982F7-0656-4B51-994B-2E84267553BA}" srcOrd="1" destOrd="0" presId="urn:microsoft.com/office/officeart/2018/2/layout/IconVerticalSolidList"/>
    <dgm:cxn modelId="{472C766E-6C6B-4660-9E30-3A65CAF4EDA9}" type="presParOf" srcId="{99199D48-ACD6-4FEB-A3C0-5CFD57543B26}" destId="{491DCBE1-E078-44C0-A508-D29253CC360C}" srcOrd="2" destOrd="0" presId="urn:microsoft.com/office/officeart/2018/2/layout/IconVerticalSolidList"/>
    <dgm:cxn modelId="{D9768DE5-79A5-443D-8531-A575102E04BE}" type="presParOf" srcId="{99199D48-ACD6-4FEB-A3C0-5CFD57543B26}" destId="{F6E1B0C0-932E-42D1-AFAE-8E134C3E9BA3}" srcOrd="3" destOrd="0" presId="urn:microsoft.com/office/officeart/2018/2/layout/IconVerticalSolidList"/>
    <dgm:cxn modelId="{4F7201F9-2F22-4A2F-BA7B-EB20977D993A}" type="presParOf" srcId="{99199D48-ACD6-4FEB-A3C0-5CFD57543B26}" destId="{4C9950C0-B397-4A98-927C-9684AC41937D}" srcOrd="4" destOrd="0" presId="urn:microsoft.com/office/officeart/2018/2/layout/IconVerticalSolidList"/>
    <dgm:cxn modelId="{1EEF7F43-A15C-4223-9550-CDC12955C118}" type="presParOf" srcId="{8A2CAEF8-28F2-4606-8E42-8A6763B4E8E9}" destId="{D3FDDB23-D6F3-4EC6-92B0-57EE4E2F1F46}" srcOrd="3" destOrd="0" presId="urn:microsoft.com/office/officeart/2018/2/layout/IconVerticalSolidList"/>
    <dgm:cxn modelId="{202BE9DB-4B03-427D-8C64-53A47D144A8D}" type="presParOf" srcId="{8A2CAEF8-28F2-4606-8E42-8A6763B4E8E9}" destId="{A6F9B6A6-76A7-4948-BB88-1577C26C0CD7}" srcOrd="4" destOrd="0" presId="urn:microsoft.com/office/officeart/2018/2/layout/IconVerticalSolidList"/>
    <dgm:cxn modelId="{A29B6487-6C96-4E5D-BBBD-890A95225731}" type="presParOf" srcId="{A6F9B6A6-76A7-4948-BB88-1577C26C0CD7}" destId="{0F36D069-CA4A-4FD3-85CD-70AE42E5E184}" srcOrd="0" destOrd="0" presId="urn:microsoft.com/office/officeart/2018/2/layout/IconVerticalSolidList"/>
    <dgm:cxn modelId="{DE8AD1DF-67ED-434C-B41E-572490E3FE84}" type="presParOf" srcId="{A6F9B6A6-76A7-4948-BB88-1577C26C0CD7}" destId="{26E978EB-9539-4F55-A65A-BE2FD38BE0FF}" srcOrd="1" destOrd="0" presId="urn:microsoft.com/office/officeart/2018/2/layout/IconVerticalSolidList"/>
    <dgm:cxn modelId="{FA218E23-5953-4A0B-8646-72E6ED46E38F}" type="presParOf" srcId="{A6F9B6A6-76A7-4948-BB88-1577C26C0CD7}" destId="{AA5E65C8-97CE-4011-BACC-748BADD3AD0A}" srcOrd="2" destOrd="0" presId="urn:microsoft.com/office/officeart/2018/2/layout/IconVerticalSolidList"/>
    <dgm:cxn modelId="{C68F1EAE-C193-4D6B-959F-7CC43876F03E}" type="presParOf" srcId="{A6F9B6A6-76A7-4948-BB88-1577C26C0CD7}" destId="{9424B8F4-2C7E-42C3-8245-1754D5F50E74}" srcOrd="3" destOrd="0" presId="urn:microsoft.com/office/officeart/2018/2/layout/IconVerticalSolidList"/>
    <dgm:cxn modelId="{DEC86FA1-F4EE-4E5A-B049-017C021ED6F2}" type="presParOf" srcId="{8A2CAEF8-28F2-4606-8E42-8A6763B4E8E9}" destId="{D3A82355-E761-4C98-88A5-93BAE9EBA298}" srcOrd="5" destOrd="0" presId="urn:microsoft.com/office/officeart/2018/2/layout/IconVerticalSolidList"/>
    <dgm:cxn modelId="{3B622294-EF77-47F9-82B3-E722AFB701E1}" type="presParOf" srcId="{8A2CAEF8-28F2-4606-8E42-8A6763B4E8E9}" destId="{85CED96C-77CE-4A1D-B3B0-2D403819F906}" srcOrd="6" destOrd="0" presId="urn:microsoft.com/office/officeart/2018/2/layout/IconVerticalSolidList"/>
    <dgm:cxn modelId="{AF77D16C-D01E-486F-8F2B-80559B710E41}" type="presParOf" srcId="{85CED96C-77CE-4A1D-B3B0-2D403819F906}" destId="{01771ACC-73FA-4839-B3AA-EB87113A45A8}" srcOrd="0" destOrd="0" presId="urn:microsoft.com/office/officeart/2018/2/layout/IconVerticalSolidList"/>
    <dgm:cxn modelId="{6F97E0AC-47F4-4559-B7FE-66C701E02B48}" type="presParOf" srcId="{85CED96C-77CE-4A1D-B3B0-2D403819F906}" destId="{F35ACED3-3196-4B6C-9F8A-1D17290DEDA3}" srcOrd="1" destOrd="0" presId="urn:microsoft.com/office/officeart/2018/2/layout/IconVerticalSolidList"/>
    <dgm:cxn modelId="{4B7F9ABA-3CE8-4928-9CD5-793DD827A80A}" type="presParOf" srcId="{85CED96C-77CE-4A1D-B3B0-2D403819F906}" destId="{97FE38A0-80D2-4FB8-8A1C-E0CD0CC2C14C}" srcOrd="2" destOrd="0" presId="urn:microsoft.com/office/officeart/2018/2/layout/IconVerticalSolidList"/>
    <dgm:cxn modelId="{8FB73029-1E26-4DBB-9DFF-8DC143C81EE6}" type="presParOf" srcId="{85CED96C-77CE-4A1D-B3B0-2D403819F906}" destId="{427B9109-C93B-4891-A84C-65372C55E5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5C749-999D-B243-B5CB-05F06B03C6B3}">
      <dsp:nvSpPr>
        <dsp:cNvPr id="0" name=""/>
        <dsp:cNvSpPr/>
      </dsp:nvSpPr>
      <dsp:spPr>
        <a:xfrm>
          <a:off x="1394" y="770318"/>
          <a:ext cx="2718339" cy="1087335"/>
        </a:xfrm>
        <a:prstGeom prst="homePlate">
          <a:avLst/>
        </a:prstGeom>
        <a:solidFill>
          <a:srgbClr val="7F9261"/>
        </a:solidFill>
        <a:ln w="12700" cap="flat" cmpd="sng" algn="ctr">
          <a:noFill/>
          <a:prstDash val="solid"/>
          <a:miter lim="800000"/>
        </a:ln>
        <a:effectLst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solidFill>
                <a:srgbClr val="FFFFFF"/>
              </a:solidFill>
              <a:latin typeface="Poppins"/>
              <a:ea typeface="+mn-ea"/>
              <a:cs typeface="+mn-cs"/>
            </a:rPr>
            <a:t>University of Manchester</a:t>
          </a:r>
        </a:p>
      </dsp:txBody>
      <dsp:txXfrm>
        <a:off x="1394" y="770318"/>
        <a:ext cx="2446505" cy="1087335"/>
      </dsp:txXfrm>
    </dsp:sp>
    <dsp:sp modelId="{1B61BE7D-CD05-BF49-874A-8E7738AF30AA}">
      <dsp:nvSpPr>
        <dsp:cNvPr id="0" name=""/>
        <dsp:cNvSpPr/>
      </dsp:nvSpPr>
      <dsp:spPr>
        <a:xfrm>
          <a:off x="2176065" y="770318"/>
          <a:ext cx="2718339" cy="1087335"/>
        </a:xfrm>
        <a:prstGeom prst="chevron">
          <a:avLst/>
        </a:prstGeom>
        <a:solidFill>
          <a:srgbClr val="1E4A21"/>
        </a:solidFill>
        <a:ln w="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solidFill>
                <a:srgbClr val="FFFFFF"/>
              </a:solidFill>
              <a:latin typeface="Poppins"/>
              <a:ea typeface="+mn-ea"/>
              <a:cs typeface="+mn-cs"/>
            </a:rPr>
            <a:t>Placement year @ </a:t>
          </a:r>
          <a:r>
            <a:rPr lang="en-GB" sz="1400" kern="1200" err="1">
              <a:solidFill>
                <a:srgbClr val="FFFFFF"/>
              </a:solidFill>
              <a:latin typeface="Poppins"/>
              <a:ea typeface="+mn-ea"/>
              <a:cs typeface="+mn-cs"/>
            </a:rPr>
            <a:t>Inviqa</a:t>
          </a:r>
          <a:endParaRPr lang="en-GB" sz="1400" kern="1200">
            <a:solidFill>
              <a:srgbClr val="FFFFFF"/>
            </a:solidFill>
            <a:latin typeface="Poppins"/>
            <a:ea typeface="+mn-ea"/>
            <a:cs typeface="+mn-cs"/>
          </a:endParaRPr>
        </a:p>
      </dsp:txBody>
      <dsp:txXfrm>
        <a:off x="2719733" y="770318"/>
        <a:ext cx="1631004" cy="1087335"/>
      </dsp:txXfrm>
    </dsp:sp>
    <dsp:sp modelId="{4C7DE864-DB02-FB49-A62D-D85B3F7A8E02}">
      <dsp:nvSpPr>
        <dsp:cNvPr id="0" name=""/>
        <dsp:cNvSpPr/>
      </dsp:nvSpPr>
      <dsp:spPr>
        <a:xfrm>
          <a:off x="4350737" y="770318"/>
          <a:ext cx="2718339" cy="1087335"/>
        </a:xfrm>
        <a:prstGeom prst="chevron">
          <a:avLst/>
        </a:prstGeom>
        <a:solidFill>
          <a:srgbClr val="1E4A21"/>
        </a:solidFill>
        <a:ln w="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err="1">
              <a:solidFill>
                <a:srgbClr val="FFFFFF"/>
              </a:solidFill>
              <a:latin typeface="Poppins"/>
              <a:ea typeface="+mn-ea"/>
              <a:cs typeface="+mn-cs"/>
            </a:rPr>
            <a:t>Inviqa</a:t>
          </a:r>
          <a:endParaRPr lang="en-GB" sz="1400" kern="1200">
            <a:solidFill>
              <a:srgbClr val="FFFFFF"/>
            </a:solidFill>
            <a:latin typeface="Poppins"/>
            <a:ea typeface="+mn-ea"/>
            <a:cs typeface="+mn-cs"/>
          </a:endParaRPr>
        </a:p>
      </dsp:txBody>
      <dsp:txXfrm>
        <a:off x="4894405" y="770318"/>
        <a:ext cx="1631004" cy="1087335"/>
      </dsp:txXfrm>
    </dsp:sp>
    <dsp:sp modelId="{8557C2B1-35AA-6649-B0B4-52F5689B321E}">
      <dsp:nvSpPr>
        <dsp:cNvPr id="0" name=""/>
        <dsp:cNvSpPr/>
      </dsp:nvSpPr>
      <dsp:spPr>
        <a:xfrm>
          <a:off x="6525409" y="770318"/>
          <a:ext cx="2718339" cy="1087335"/>
        </a:xfrm>
        <a:prstGeom prst="chevron">
          <a:avLst/>
        </a:prstGeom>
        <a:solidFill>
          <a:srgbClr val="2E6531"/>
        </a:solidFill>
        <a:ln w="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err="1">
              <a:solidFill>
                <a:srgbClr val="FFFFFF"/>
              </a:solidFill>
              <a:latin typeface="Poppins"/>
              <a:ea typeface="+mn-ea"/>
              <a:cs typeface="+mn-cs"/>
            </a:rPr>
            <a:t>Booking.com</a:t>
          </a:r>
          <a:endParaRPr lang="en-GB" sz="1400" kern="1200">
            <a:solidFill>
              <a:srgbClr val="FFFFFF"/>
            </a:solidFill>
            <a:latin typeface="Poppins"/>
            <a:ea typeface="+mn-ea"/>
            <a:cs typeface="+mn-cs"/>
          </a:endParaRPr>
        </a:p>
      </dsp:txBody>
      <dsp:txXfrm>
        <a:off x="7069077" y="770318"/>
        <a:ext cx="1631004" cy="1087335"/>
      </dsp:txXfrm>
    </dsp:sp>
    <dsp:sp modelId="{DB544F5E-B4F0-8C41-B83D-A5DF2CCB64F2}">
      <dsp:nvSpPr>
        <dsp:cNvPr id="0" name=""/>
        <dsp:cNvSpPr/>
      </dsp:nvSpPr>
      <dsp:spPr>
        <a:xfrm>
          <a:off x="8700081" y="770318"/>
          <a:ext cx="2718339" cy="1087335"/>
        </a:xfrm>
        <a:prstGeom prst="chevron">
          <a:avLst/>
        </a:prstGeom>
        <a:solidFill>
          <a:srgbClr val="7F9261"/>
        </a:solidFill>
        <a:ln w="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solidFill>
                <a:srgbClr val="FFFFFF"/>
              </a:solidFill>
              <a:latin typeface="Poppins"/>
              <a:ea typeface="+mn-ea"/>
              <a:cs typeface="+mn-cs"/>
            </a:rPr>
            <a:t>Awaze</a:t>
          </a:r>
        </a:p>
      </dsp:txBody>
      <dsp:txXfrm>
        <a:off x="9243749" y="770318"/>
        <a:ext cx="1631004" cy="10873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59FE7-195A-4103-8467-92B7D8ABC80D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83C631-116A-4BE2-B091-4B0C42933554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D0E0D-1DB5-4A79-AADB-26C1FEF8E032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Work experience/Placement</a:t>
          </a:r>
        </a:p>
      </dsp:txBody>
      <dsp:txXfrm>
        <a:off x="1057183" y="1805"/>
        <a:ext cx="9458416" cy="915310"/>
      </dsp:txXfrm>
    </dsp:sp>
    <dsp:sp modelId="{B9C7DAE6-AEBA-4AB3-8599-3A448A920438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6982F7-0656-4B51-994B-2E84267553BA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E1B0C0-932E-42D1-AFAE-8E134C3E9BA3}">
      <dsp:nvSpPr>
        <dsp:cNvPr id="0" name=""/>
        <dsp:cNvSpPr/>
      </dsp:nvSpPr>
      <dsp:spPr>
        <a:xfrm>
          <a:off x="1057183" y="1145944"/>
          <a:ext cx="4732020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Go to meetups  – Meetup.com</a:t>
          </a:r>
        </a:p>
      </dsp:txBody>
      <dsp:txXfrm>
        <a:off x="1057183" y="1145944"/>
        <a:ext cx="4732020" cy="915310"/>
      </dsp:txXfrm>
    </dsp:sp>
    <dsp:sp modelId="{4C9950C0-B397-4A98-927C-9684AC41937D}">
      <dsp:nvSpPr>
        <dsp:cNvPr id="0" name=""/>
        <dsp:cNvSpPr/>
      </dsp:nvSpPr>
      <dsp:spPr>
        <a:xfrm>
          <a:off x="5789203" y="1145944"/>
          <a:ext cx="472639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LeedsJs</a:t>
          </a:r>
          <a:endParaRPr lang="en-US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Leeds Mobile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Yorkshire DevOps</a:t>
          </a:r>
        </a:p>
      </dsp:txBody>
      <dsp:txXfrm>
        <a:off x="5789203" y="1145944"/>
        <a:ext cx="4726396" cy="915310"/>
      </dsp:txXfrm>
    </dsp:sp>
    <dsp:sp modelId="{0F36D069-CA4A-4FD3-85CD-70AE42E5E184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978EB-9539-4F55-A65A-BE2FD38BE0FF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24B8F4-2C7E-42C3-8245-1754D5F50E74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Github Student Developer Pack</a:t>
          </a:r>
        </a:p>
      </dsp:txBody>
      <dsp:txXfrm>
        <a:off x="1057183" y="2290082"/>
        <a:ext cx="9458416" cy="915310"/>
      </dsp:txXfrm>
    </dsp:sp>
    <dsp:sp modelId="{01771ACC-73FA-4839-B3AA-EB87113A45A8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ACED3-3196-4B6C-9F8A-1D17290DEDA3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B9109-C93B-4891-A84C-65372C55E5D0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‘System Design Primer’ resource</a:t>
          </a:r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D1AF1-8FFC-7048-B74C-8E7C5B40965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DD10E-ED8C-8A4F-B411-953676A74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10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DD10E-ED8C-8A4F-B411-953676A742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83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67633-7E46-3FC6-B62E-BD96DB73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35FBF8-A4BC-A294-109D-8B489957CA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846085-ED92-C3B1-D195-015FA3D7C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senior software engineer at  Awaze.</a:t>
            </a:r>
          </a:p>
          <a:p>
            <a:endParaRPr lang="en-US" dirty="0"/>
          </a:p>
          <a:p>
            <a:r>
              <a:rPr lang="en-US" dirty="0"/>
              <a:t>Senior Software Engineer – Awaze</a:t>
            </a:r>
          </a:p>
          <a:p>
            <a:endParaRPr lang="en-US" dirty="0"/>
          </a:p>
          <a:p>
            <a:r>
              <a:rPr lang="en-US" dirty="0"/>
              <a:t>University of Manchester – BSc Internet Computing</a:t>
            </a:r>
          </a:p>
          <a:p>
            <a:endParaRPr lang="en-US" dirty="0"/>
          </a:p>
          <a:p>
            <a:r>
              <a:rPr lang="en-US" dirty="0"/>
              <a:t>Year in Industry – </a:t>
            </a:r>
            <a:r>
              <a:rPr lang="en-US" dirty="0" err="1"/>
              <a:t>Inviqa</a:t>
            </a:r>
            <a:endParaRPr lang="en-US" dirty="0"/>
          </a:p>
          <a:p>
            <a:endParaRPr lang="en-US" dirty="0"/>
          </a:p>
          <a:p>
            <a:r>
              <a:rPr lang="en-US" dirty="0"/>
              <a:t>Software Engineer – </a:t>
            </a:r>
            <a:r>
              <a:rPr lang="en-US" dirty="0" err="1"/>
              <a:t>Inviqa</a:t>
            </a:r>
            <a:r>
              <a:rPr lang="en-US" dirty="0"/>
              <a:t> 3 years</a:t>
            </a:r>
          </a:p>
          <a:p>
            <a:r>
              <a:rPr lang="en-US" dirty="0"/>
              <a:t>Software Engineer – </a:t>
            </a:r>
            <a:r>
              <a:rPr lang="en-US" dirty="0" err="1"/>
              <a:t>Booking.com</a:t>
            </a:r>
            <a:r>
              <a:rPr lang="en-US" dirty="0"/>
              <a:t> 3 years</a:t>
            </a:r>
          </a:p>
          <a:p>
            <a:r>
              <a:rPr lang="en-US" dirty="0"/>
              <a:t>Software Engineer – Awaze 4 years </a:t>
            </a:r>
          </a:p>
          <a:p>
            <a:r>
              <a:rPr lang="en-US" dirty="0"/>
              <a:t>Senior Software Engineer - Awaze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C7CF3-F318-E96C-E2FE-46FD94E960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DD10E-ED8C-8A4F-B411-953676A742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9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am senior software engineer at  Awaze.</a:t>
            </a:r>
          </a:p>
          <a:p>
            <a:endParaRPr lang="en-US"/>
          </a:p>
          <a:p>
            <a:r>
              <a:rPr lang="en-US"/>
              <a:t>Journey to this point: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DD10E-ED8C-8A4F-B411-953676A742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10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DD10E-ED8C-8A4F-B411-953676A742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23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5971F-8637-0663-E568-E8CBC66A4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9F011-D4D1-C9DD-5C2E-65B42C1EBD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6D3373-C59C-7784-16E4-EF9065E8F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Enjoy working at an SME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Autonomy to choose tools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Booking.com</a:t>
            </a:r>
            <a:r>
              <a:rPr lang="en-US"/>
              <a:t> was fixed into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A2B4C-0263-9D75-5695-930778EF32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DD10E-ED8C-8A4F-B411-953676A742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02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Teamwork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Collaboration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DD10E-ED8C-8A4F-B411-953676A742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6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F687B-4765-A50D-F1DB-48A10E808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E182BB-2B1B-1529-04B8-77439BB69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C316A0-2920-C0FB-00C9-ABAED7200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FEF66-C320-F56D-7A04-4E1B9623B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DD10E-ED8C-8A4F-B411-953676A742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34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DD10E-ED8C-8A4F-B411-953676A742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30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8360B-9D29-519D-33B7-4C79C6F58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0303B3-97ED-77AF-E788-E4B90101C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55445C-916A-DD30-5EF2-AC7332744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10C7E-ECCC-8EF4-582D-F192E06FEA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DD10E-ED8C-8A4F-B411-953676A742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04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8741A-5706-DAE1-0D2A-C44CBC93B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BFAF4B-BE34-BE07-06B8-119665F0C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BF67C-B999-5C97-17C2-A01DECEE2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18E8-FB85-D74E-8B91-2686B2F8835B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0F5CF-5FB3-963F-C40D-CBE0F1C1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512B6-6F49-DDFB-D7B4-3EB8F022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7B4A-C6CA-0A49-9316-F9309A54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11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F4BA-06FF-4556-B0EA-4566FAEF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4C7F3-82AE-77BC-D079-9D988E6A6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21FAA-4215-E04C-BCEF-8FF7A3974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18E8-FB85-D74E-8B91-2686B2F8835B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FD435-29D0-E82D-2694-53A81B19E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D37BF-1D05-22FF-4C13-61C1B5A4E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7B4A-C6CA-0A49-9316-F9309A54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9E8B52-E38A-0056-EE66-2DB1581A00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DD133C-4428-1775-AA89-F5C332AE2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90274-F8E2-729E-E3E5-E6B65F253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18E8-FB85-D74E-8B91-2686B2F8835B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A8576-911D-5A86-2C97-8F45BE6D3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E638D-BF23-F094-A5DA-65FE0291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7B4A-C6CA-0A49-9316-F9309A54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83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gradFill>
          <a:gsLst>
            <a:gs pos="0">
              <a:srgbClr val="295830"/>
            </a:gs>
            <a:gs pos="56000">
              <a:srgbClr val="376942"/>
            </a:gs>
          </a:gsLst>
          <a:lin ang="15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1FA223F-8870-4D3C-B017-0C96F91525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6803" y="3082593"/>
            <a:ext cx="7062787" cy="311389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820"/>
              </a:lnSpc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34D449-B7D6-4F1C-8056-382F320D3BCB}"/>
              </a:ext>
            </a:extLst>
          </p:cNvPr>
          <p:cNvCxnSpPr>
            <a:cxnSpLocks/>
          </p:cNvCxnSpPr>
          <p:nvPr userDrawn="1"/>
        </p:nvCxnSpPr>
        <p:spPr>
          <a:xfrm>
            <a:off x="867163" y="2754238"/>
            <a:ext cx="3649081" cy="0"/>
          </a:xfrm>
          <a:prstGeom prst="line">
            <a:avLst/>
          </a:prstGeom>
          <a:ln w="34925">
            <a:solidFill>
              <a:srgbClr val="ACC2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62A7DE0-51C2-EE42-B0AE-83BA419223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6802" y="3410947"/>
            <a:ext cx="4911541" cy="311389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SzPct val="75000"/>
              <a:buFontTx/>
              <a:buNone/>
              <a:defRPr sz="11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850F67B-2590-F648-B4B0-E034FED1A2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6803" y="1379797"/>
            <a:ext cx="8218702" cy="1153679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36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GB" dirty="0"/>
              <a:t>Title of presentation</a:t>
            </a:r>
          </a:p>
        </p:txBody>
      </p:sp>
      <p:sp>
        <p:nvSpPr>
          <p:cNvPr id="8" name="Rectangle 21">
            <a:extLst>
              <a:ext uri="{FF2B5EF4-FFF2-40B4-BE49-F238E27FC236}">
                <a16:creationId xmlns:a16="http://schemas.microsoft.com/office/drawing/2014/main" id="{79B9F65D-D28C-564D-AC6C-B22F66A855F9}"/>
              </a:ext>
            </a:extLst>
          </p:cNvPr>
          <p:cNvSpPr/>
          <p:nvPr userDrawn="1"/>
        </p:nvSpPr>
        <p:spPr>
          <a:xfrm>
            <a:off x="7360920" y="0"/>
            <a:ext cx="4831079" cy="6858000"/>
          </a:xfrm>
          <a:custGeom>
            <a:avLst/>
            <a:gdLst>
              <a:gd name="connsiteX0" fmla="*/ 0 w 1744980"/>
              <a:gd name="connsiteY0" fmla="*/ 0 h 6858000"/>
              <a:gd name="connsiteX1" fmla="*/ 1744980 w 1744980"/>
              <a:gd name="connsiteY1" fmla="*/ 0 h 6858000"/>
              <a:gd name="connsiteX2" fmla="*/ 1744980 w 1744980"/>
              <a:gd name="connsiteY2" fmla="*/ 6858000 h 6858000"/>
              <a:gd name="connsiteX3" fmla="*/ 0 w 1744980"/>
              <a:gd name="connsiteY3" fmla="*/ 6858000 h 6858000"/>
              <a:gd name="connsiteX4" fmla="*/ 0 w 1744980"/>
              <a:gd name="connsiteY4" fmla="*/ 0 h 6858000"/>
              <a:gd name="connsiteX0" fmla="*/ 3086100 w 4831080"/>
              <a:gd name="connsiteY0" fmla="*/ 0 h 6858000"/>
              <a:gd name="connsiteX1" fmla="*/ 4831080 w 4831080"/>
              <a:gd name="connsiteY1" fmla="*/ 0 h 6858000"/>
              <a:gd name="connsiteX2" fmla="*/ 4831080 w 4831080"/>
              <a:gd name="connsiteY2" fmla="*/ 6858000 h 6858000"/>
              <a:gd name="connsiteX3" fmla="*/ 0 w 4831080"/>
              <a:gd name="connsiteY3" fmla="*/ 6846570 h 6858000"/>
              <a:gd name="connsiteX4" fmla="*/ 3086100 w 4831080"/>
              <a:gd name="connsiteY4" fmla="*/ 0 h 6858000"/>
              <a:gd name="connsiteX0" fmla="*/ 3086100 w 4831080"/>
              <a:gd name="connsiteY0" fmla="*/ 0 h 6858000"/>
              <a:gd name="connsiteX1" fmla="*/ 4831080 w 4831080"/>
              <a:gd name="connsiteY1" fmla="*/ 0 h 6858000"/>
              <a:gd name="connsiteX2" fmla="*/ 4831080 w 4831080"/>
              <a:gd name="connsiteY2" fmla="*/ 6858000 h 6858000"/>
              <a:gd name="connsiteX3" fmla="*/ 0 w 4831080"/>
              <a:gd name="connsiteY3" fmla="*/ 6857208 h 6858000"/>
              <a:gd name="connsiteX4" fmla="*/ 3086100 w 483108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1080" h="6858000">
                <a:moveTo>
                  <a:pt x="3086100" y="0"/>
                </a:moveTo>
                <a:lnTo>
                  <a:pt x="4831080" y="0"/>
                </a:lnTo>
                <a:lnTo>
                  <a:pt x="4831080" y="6858000"/>
                </a:lnTo>
                <a:lnTo>
                  <a:pt x="0" y="6857208"/>
                </a:lnTo>
                <a:lnTo>
                  <a:pt x="3086100" y="0"/>
                </a:lnTo>
                <a:close/>
              </a:path>
            </a:pathLst>
          </a:custGeom>
          <a:gradFill flip="none" rotWithShape="1">
            <a:gsLst>
              <a:gs pos="14000">
                <a:schemeClr val="tx1"/>
              </a:gs>
              <a:gs pos="100000">
                <a:srgbClr val="376942">
                  <a:alpha val="77000"/>
                </a:srgbClr>
              </a:gs>
            </a:gsLst>
            <a:lin ang="15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rgbClr val="ADC26B"/>
              </a:solidFill>
            </a:endParaRPr>
          </a:p>
        </p:txBody>
      </p:sp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1C13E14-ADDC-4E21-BFE1-6FAD0674C4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837" y="5105927"/>
            <a:ext cx="4221648" cy="115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49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A4CE12B-D7D6-7E47-876E-B66886F34EF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951" y="1310151"/>
            <a:ext cx="11258335" cy="565316"/>
          </a:xfrm>
          <a:solidFill>
            <a:schemeClr val="accent5"/>
          </a:solidFill>
        </p:spPr>
        <p:txBody>
          <a:bodyPr lIns="144000" anchor="ctr" anchorCtr="0">
            <a:noAutofit/>
          </a:bodyPr>
          <a:lstStyle>
            <a:lvl1pPr marL="0" indent="0">
              <a:lnSpc>
                <a:spcPts val="1780"/>
              </a:lnSpc>
              <a:spcBef>
                <a:spcPts val="200"/>
              </a:spcBef>
              <a:buNone/>
              <a:defRPr sz="1400" b="0" i="0">
                <a:solidFill>
                  <a:schemeClr val="bg2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562CB75-9A5F-904B-BF93-6DA7FAD054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7951" y="1944937"/>
            <a:ext cx="1974215" cy="927007"/>
          </a:xfrm>
          <a:solidFill>
            <a:schemeClr val="accent4"/>
          </a:solidFill>
        </p:spPr>
        <p:txBody>
          <a:bodyPr lIns="144000" anchor="ctr" anchorCtr="0">
            <a:noAutofit/>
          </a:bodyPr>
          <a:lstStyle>
            <a:lvl1pPr marL="0" indent="0">
              <a:lnSpc>
                <a:spcPts val="1640"/>
              </a:lnSpc>
              <a:spcBef>
                <a:spcPts val="200"/>
              </a:spcBef>
              <a:buNone/>
              <a:defRPr sz="1200" b="0" i="0">
                <a:solidFill>
                  <a:schemeClr val="bg2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CAC7F00F-CA9B-864B-8735-AED870A1DA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07667" y="1944937"/>
            <a:ext cx="9191546" cy="927007"/>
          </a:xfrm>
          <a:solidFill>
            <a:schemeClr val="accent6">
              <a:lumMod val="40000"/>
              <a:lumOff val="60000"/>
            </a:schemeClr>
          </a:solidFill>
        </p:spPr>
        <p:txBody>
          <a:bodyPr lIns="144000" anchor="ctr" anchorCtr="0">
            <a:noAutofit/>
          </a:bodyPr>
          <a:lstStyle>
            <a:lvl1pPr marL="0" indent="0">
              <a:lnSpc>
                <a:spcPts val="1640"/>
              </a:lnSpc>
              <a:spcBef>
                <a:spcPts val="200"/>
              </a:spcBef>
              <a:buNone/>
              <a:defRPr sz="1200" b="0" i="0">
                <a:solidFill>
                  <a:schemeClr val="accent5">
                    <a:lumMod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F944A43-105B-084D-9803-4B61440A94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951" y="2941414"/>
            <a:ext cx="1974215" cy="927007"/>
          </a:xfrm>
          <a:solidFill>
            <a:schemeClr val="accent4"/>
          </a:solidFill>
        </p:spPr>
        <p:txBody>
          <a:bodyPr lIns="144000" anchor="ctr" anchorCtr="0">
            <a:noAutofit/>
          </a:bodyPr>
          <a:lstStyle>
            <a:lvl1pPr marL="0" indent="0">
              <a:lnSpc>
                <a:spcPts val="1640"/>
              </a:lnSpc>
              <a:spcBef>
                <a:spcPts val="200"/>
              </a:spcBef>
              <a:buNone/>
              <a:defRPr sz="1200" b="0" i="0">
                <a:solidFill>
                  <a:schemeClr val="bg2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9D5D55C-6EBB-9D45-BC94-975789EE4F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7667" y="2941414"/>
            <a:ext cx="9191546" cy="927007"/>
          </a:xfrm>
          <a:solidFill>
            <a:schemeClr val="accent6">
              <a:lumMod val="40000"/>
              <a:lumOff val="60000"/>
            </a:schemeClr>
          </a:solidFill>
        </p:spPr>
        <p:txBody>
          <a:bodyPr lIns="144000" anchor="ctr" anchorCtr="0">
            <a:noAutofit/>
          </a:bodyPr>
          <a:lstStyle>
            <a:lvl1pPr marL="0" indent="0">
              <a:lnSpc>
                <a:spcPts val="1640"/>
              </a:lnSpc>
              <a:spcBef>
                <a:spcPts val="200"/>
              </a:spcBef>
              <a:buNone/>
              <a:defRPr sz="1200" b="0" i="0">
                <a:solidFill>
                  <a:schemeClr val="accent5">
                    <a:lumMod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F2B8562B-5B19-7544-BFC6-4A405D0A40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951" y="3937891"/>
            <a:ext cx="1974215" cy="927007"/>
          </a:xfrm>
          <a:solidFill>
            <a:schemeClr val="accent4"/>
          </a:solidFill>
        </p:spPr>
        <p:txBody>
          <a:bodyPr lIns="144000" anchor="ctr" anchorCtr="0">
            <a:noAutofit/>
          </a:bodyPr>
          <a:lstStyle>
            <a:lvl1pPr marL="0" indent="0">
              <a:lnSpc>
                <a:spcPts val="1640"/>
              </a:lnSpc>
              <a:spcBef>
                <a:spcPts val="200"/>
              </a:spcBef>
              <a:buNone/>
              <a:defRPr sz="1200" b="0" i="0">
                <a:solidFill>
                  <a:schemeClr val="bg2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6DE21936-9D0D-E145-BE5F-E41E1440AF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507667" y="3937891"/>
            <a:ext cx="9191546" cy="927007"/>
          </a:xfrm>
          <a:solidFill>
            <a:schemeClr val="accent6">
              <a:lumMod val="40000"/>
              <a:lumOff val="60000"/>
            </a:schemeClr>
          </a:solidFill>
        </p:spPr>
        <p:txBody>
          <a:bodyPr lIns="144000" anchor="ctr" anchorCtr="0">
            <a:noAutofit/>
          </a:bodyPr>
          <a:lstStyle>
            <a:lvl1pPr marL="0" indent="0">
              <a:lnSpc>
                <a:spcPts val="1640"/>
              </a:lnSpc>
              <a:spcBef>
                <a:spcPts val="200"/>
              </a:spcBef>
              <a:buNone/>
              <a:defRPr sz="1200" b="0" i="0">
                <a:solidFill>
                  <a:schemeClr val="accent5">
                    <a:lumMod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C3C7153E-460F-CA44-9E10-2953B9AAC63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951" y="4934368"/>
            <a:ext cx="1974215" cy="927007"/>
          </a:xfrm>
          <a:solidFill>
            <a:schemeClr val="accent4"/>
          </a:solidFill>
        </p:spPr>
        <p:txBody>
          <a:bodyPr lIns="144000" anchor="ctr" anchorCtr="0">
            <a:noAutofit/>
          </a:bodyPr>
          <a:lstStyle>
            <a:lvl1pPr marL="0" indent="0">
              <a:lnSpc>
                <a:spcPts val="1640"/>
              </a:lnSpc>
              <a:spcBef>
                <a:spcPts val="200"/>
              </a:spcBef>
              <a:buNone/>
              <a:defRPr sz="1200" b="0" i="0">
                <a:solidFill>
                  <a:schemeClr val="bg2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598508C4-3574-124C-A0FA-C3A2E189B02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07667" y="4934368"/>
            <a:ext cx="9191546" cy="927007"/>
          </a:xfrm>
          <a:solidFill>
            <a:schemeClr val="accent6">
              <a:lumMod val="40000"/>
              <a:lumOff val="60000"/>
            </a:schemeClr>
          </a:solidFill>
        </p:spPr>
        <p:txBody>
          <a:bodyPr lIns="144000" anchor="ctr" anchorCtr="0">
            <a:noAutofit/>
          </a:bodyPr>
          <a:lstStyle>
            <a:lvl1pPr marL="0" indent="0">
              <a:lnSpc>
                <a:spcPts val="1640"/>
              </a:lnSpc>
              <a:spcBef>
                <a:spcPts val="200"/>
              </a:spcBef>
              <a:buNone/>
              <a:defRPr sz="1200" b="0" i="0">
                <a:solidFill>
                  <a:schemeClr val="accent5">
                    <a:lumMod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8416A1-3DE5-594A-9725-368B3ACF91ED}"/>
              </a:ext>
            </a:extLst>
          </p:cNvPr>
          <p:cNvCxnSpPr>
            <a:cxnSpLocks/>
          </p:cNvCxnSpPr>
          <p:nvPr userDrawn="1"/>
        </p:nvCxnSpPr>
        <p:spPr>
          <a:xfrm>
            <a:off x="475369" y="782196"/>
            <a:ext cx="11241262" cy="0"/>
          </a:xfrm>
          <a:prstGeom prst="line">
            <a:avLst/>
          </a:prstGeom>
          <a:ln w="28575">
            <a:solidFill>
              <a:srgbClr val="ACC2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9215350-4430-904A-8E20-E1D1487330B2}"/>
              </a:ext>
            </a:extLst>
          </p:cNvPr>
          <p:cNvCxnSpPr>
            <a:cxnSpLocks/>
          </p:cNvCxnSpPr>
          <p:nvPr userDrawn="1"/>
        </p:nvCxnSpPr>
        <p:spPr>
          <a:xfrm>
            <a:off x="470846" y="6645711"/>
            <a:ext cx="215147" cy="0"/>
          </a:xfrm>
          <a:prstGeom prst="line">
            <a:avLst/>
          </a:prstGeom>
          <a:ln w="25400">
            <a:solidFill>
              <a:srgbClr val="ACC2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879420F6-058A-E341-88D7-E8DCB390D109}"/>
              </a:ext>
            </a:extLst>
          </p:cNvPr>
          <p:cNvSpPr txBox="1">
            <a:spLocks/>
          </p:cNvSpPr>
          <p:nvPr userDrawn="1"/>
        </p:nvSpPr>
        <p:spPr>
          <a:xfrm>
            <a:off x="382630" y="6397130"/>
            <a:ext cx="391579" cy="3113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777338E-5BD8-4B4B-9692-114BABCE52C7}" type="slidenum">
              <a:rPr lang="en-GB" sz="1000" smtClean="0">
                <a:latin typeface="Poppins" pitchFamily="2" charset="77"/>
                <a:cs typeface="Poppins" pitchFamily="2" charset="77"/>
              </a:rPr>
              <a:pPr algn="ctr"/>
              <a:t>‹#›</a:t>
            </a:fld>
            <a:endParaRPr lang="en-GB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17E71EE-C402-CE47-B337-8FCC6F10F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74209" y="6238241"/>
            <a:ext cx="7692700" cy="554628"/>
          </a:xfrm>
        </p:spPr>
        <p:txBody>
          <a:bodyPr anchor="ctr">
            <a:noAutofit/>
          </a:bodyPr>
          <a:lstStyle>
            <a:lvl1pPr marL="0" indent="0">
              <a:lnSpc>
                <a:spcPts val="1000"/>
              </a:lnSpc>
              <a:buSzPct val="75000"/>
              <a:buFontTx/>
              <a:buNone/>
              <a:defRPr sz="900">
                <a:solidFill>
                  <a:srgbClr val="1F4A2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2C4D0E4B-A0EC-3949-90A4-F699C4AF064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1240" y="153431"/>
            <a:ext cx="11335391" cy="600646"/>
          </a:xfrm>
        </p:spPr>
        <p:txBody>
          <a:bodyPr anchor="b" anchorCtr="0">
            <a:noAutofit/>
          </a:bodyPr>
          <a:lstStyle>
            <a:lvl1pPr marL="0" indent="0">
              <a:lnSpc>
                <a:spcPts val="1860"/>
              </a:lnSpc>
              <a:spcBef>
                <a:spcPts val="200"/>
              </a:spcBef>
              <a:buNone/>
              <a:defRPr sz="170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7919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F2001-8F9E-AC99-9B94-44961720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624C7-1873-7E61-021A-9FF63C38F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DC860-C836-4333-8D45-03F3A93F8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18E8-FB85-D74E-8B91-2686B2F8835B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BB7F0-5E8E-6EAE-5019-EE0EFD57D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28872-AC99-39A0-F70E-8E160011F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7B4A-C6CA-0A49-9316-F9309A54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14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51BDC-5228-3BA6-9F67-1AB8AE680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D0977-7AF0-8DA5-A4AE-A818D563F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F2856-9993-A9CA-CC4E-7741E22FA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18E8-FB85-D74E-8B91-2686B2F8835B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37FB5-433E-AF3E-E791-5C9C7C7D3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403D7-E3B4-F9C6-2F1E-D050DFE45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7B4A-C6CA-0A49-9316-F9309A54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9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9C1CD-4801-4DD8-6C45-8B8EF8CB5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FA382-7DF6-AE47-323E-1DD17231BB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6DC07-C0B5-34E1-1193-4C66606EB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0B57FD-5CBC-E57E-E49B-FA6054231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18E8-FB85-D74E-8B91-2686B2F8835B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230080-5882-FF23-8418-B8826F28D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C35BC-8D37-CC12-ACD2-50D25C60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7B4A-C6CA-0A49-9316-F9309A54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85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6FF1-75B7-61EF-D957-E877E4DEA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54AD4-A578-DD32-2EF7-74E2B764C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04C039-6A24-A55D-9270-851796703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B78D5C-45CE-DFEB-C658-4EDDBD267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4B462-4C26-A0BA-FBEE-A3130C94C2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E63F1A-EEC9-F4D0-C59D-CB4D79743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18E8-FB85-D74E-8B91-2686B2F8835B}" type="datetimeFigureOut">
              <a:rPr lang="en-US" smtClean="0"/>
              <a:t>2/17/25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1E1DB-E7DA-B883-8233-36735589B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D6FB27-9090-6360-9800-F9305981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7B4A-C6CA-0A49-9316-F9309A54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10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A814B-E89F-3F36-2605-2A7DBB0C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45FBA-96A9-8D2B-69BF-961B58F60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18E8-FB85-D74E-8B91-2686B2F8835B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CD6A0D-15F3-520A-DF24-F334E472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7A3C4-A31A-2B94-63AA-67D651580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7B4A-C6CA-0A49-9316-F9309A54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1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EFA7D8-C3E7-739D-0183-7560B0BD8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18E8-FB85-D74E-8B91-2686B2F8835B}" type="datetimeFigureOut">
              <a:rPr lang="en-US" smtClean="0"/>
              <a:t>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0DBF34-F454-8677-C01C-F1C79904B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68A6D-EE57-88C5-B777-EF7DB58E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7B4A-C6CA-0A49-9316-F9309A54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8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D5329-A10E-8DA1-FDD2-88F69CA41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6FF1A-D3C2-0F81-D69D-8D055EA3C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6AC17-AB11-5092-DCF3-EFEF2947D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AD99B1-16AD-35C7-5985-4618C2C61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18E8-FB85-D74E-8B91-2686B2F8835B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BDDDC-36F1-97A1-E863-DA3C80B1E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8FB80-E8F4-7FDA-10FC-075F9E4D6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7B4A-C6CA-0A49-9316-F9309A54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55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D0FDE-D003-B4AD-3448-EB6DB1273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37F22E-6BBC-D00E-14F9-CD1331CFDF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FDFAA-6F4E-B634-E0C3-2478B79BF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06868E-89AA-2589-55BE-21E8BB5E0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18E8-FB85-D74E-8B91-2686B2F8835B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E965A-FAD8-3DFB-3CBE-128C9A68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EEF10-B7E6-B754-EA34-8D55FCFD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7B4A-C6CA-0A49-9316-F9309A54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08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786A6A-0096-308A-2ED8-EBD571B34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05394-0699-7E5C-114E-D8C7D9591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D4839-5CEA-BA5E-47D8-856DA120CB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518E8-FB85-D74E-8B91-2686B2F8835B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B4AEF-D1E5-B84C-C413-9EC0CA807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79472-3B56-CD20-1EC9-195C2EF3E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257B4A-C6CA-0A49-9316-F9309A54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73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87CF715-9479-1545-9964-5B1D6FF2D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Software Engineer at an SME</a:t>
            </a:r>
          </a:p>
        </p:txBody>
      </p:sp>
    </p:spTree>
    <p:extLst>
      <p:ext uri="{BB962C8B-B14F-4D97-AF65-F5344CB8AC3E}">
        <p14:creationId xmlns:p14="http://schemas.microsoft.com/office/powerpoint/2010/main" val="713094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89A02-D560-5EC6-36E4-3D7C34A46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E4AE9F4-D390-7BBB-49C1-01B71001ECF2}"/>
              </a:ext>
            </a:extLst>
          </p:cNvPr>
          <p:cNvSpPr txBox="1">
            <a:spLocks/>
          </p:cNvSpPr>
          <p:nvPr/>
        </p:nvSpPr>
        <p:spPr>
          <a:xfrm>
            <a:off x="2373085" y="2322647"/>
            <a:ext cx="2155371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40724D"/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FE0222-1BF2-F766-9C44-E845379BC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129" y="4624934"/>
            <a:ext cx="4758871" cy="621073"/>
          </a:xfrm>
          <a:prstGeom prst="rect">
            <a:avLst/>
          </a:prstGeom>
        </p:spPr>
      </p:pic>
      <p:pic>
        <p:nvPicPr>
          <p:cNvPr id="4" name="Picture 3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B69246FC-E65B-F2D0-8970-5F8BE72ED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857" y="1556477"/>
            <a:ext cx="3969656" cy="396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8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3F1A6-E0E7-F319-AFB6-8345869C4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FC9BCF8-74F4-ABFC-E526-3D1FDDD512F5}"/>
              </a:ext>
            </a:extLst>
          </p:cNvPr>
          <p:cNvSpPr txBox="1">
            <a:spLocks/>
          </p:cNvSpPr>
          <p:nvPr/>
        </p:nvSpPr>
        <p:spPr>
          <a:xfrm>
            <a:off x="381239" y="102631"/>
            <a:ext cx="11335391" cy="5594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40724D"/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700" dirty="0"/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ACFF2-907C-8EA2-8831-755234F757C6}"/>
              </a:ext>
            </a:extLst>
          </p:cNvPr>
          <p:cNvSpPr txBox="1"/>
          <p:nvPr/>
        </p:nvSpPr>
        <p:spPr>
          <a:xfrm>
            <a:off x="1815548" y="2113197"/>
            <a:ext cx="34088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Josh Porter</a:t>
            </a:r>
          </a:p>
          <a:p>
            <a:endParaRPr lang="en-US" dirty="0"/>
          </a:p>
          <a:p>
            <a:r>
              <a:rPr lang="en-US" dirty="0"/>
              <a:t>Senior Software Engineer</a:t>
            </a:r>
          </a:p>
          <a:p>
            <a:endParaRPr lang="en-US" dirty="0"/>
          </a:p>
          <a:p>
            <a:r>
              <a:rPr lang="en-US" dirty="0"/>
              <a:t>Search Team - Awaze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15EA61-EE54-722C-1781-219E3DEE3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786" y="2092663"/>
            <a:ext cx="2879666" cy="28847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7F3A36-B8C8-0193-4BE0-CE7EC2811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548" y="4333752"/>
            <a:ext cx="3408882" cy="93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28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9D1E9-E5F2-9712-F9E0-42464EFED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48F197-F234-87B5-45F4-167FE64F8A28}"/>
              </a:ext>
            </a:extLst>
          </p:cNvPr>
          <p:cNvSpPr txBox="1">
            <a:spLocks/>
          </p:cNvSpPr>
          <p:nvPr/>
        </p:nvSpPr>
        <p:spPr>
          <a:xfrm>
            <a:off x="381240" y="153431"/>
            <a:ext cx="11335391" cy="5594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40724D"/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700" dirty="0"/>
              <a:t>Journey to this point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DCD3223-FD00-4262-D981-5D2489ADB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0224939"/>
              </p:ext>
            </p:extLst>
          </p:nvPr>
        </p:nvGraphicFramePr>
        <p:xfrm>
          <a:off x="386092" y="2115014"/>
          <a:ext cx="11419815" cy="2627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3251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82BD7D6-BF9B-6D46-BA78-1A35EA95820C}"/>
              </a:ext>
            </a:extLst>
          </p:cNvPr>
          <p:cNvSpPr txBox="1">
            <a:spLocks/>
          </p:cNvSpPr>
          <p:nvPr/>
        </p:nvSpPr>
        <p:spPr>
          <a:xfrm>
            <a:off x="381240" y="153431"/>
            <a:ext cx="11335391" cy="5594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40724D"/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700" dirty="0"/>
              <a:t>Awaze</a:t>
            </a:r>
            <a:endParaRPr lang="en-DK" sz="1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11A58-D8FC-377E-AEAF-1C0F620FF001}"/>
              </a:ext>
            </a:extLst>
          </p:cNvPr>
          <p:cNvSpPr txBox="1"/>
          <p:nvPr/>
        </p:nvSpPr>
        <p:spPr>
          <a:xfrm>
            <a:off x="800535" y="2179642"/>
            <a:ext cx="10930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575757"/>
                </a:solidFill>
                <a:effectLst/>
                <a:latin typeface="Poppins" pitchFamily="2" charset="77"/>
              </a:rPr>
              <a:t>Awaze is the largest managed vacation rentals and holiday resorts business in Europe. Including travel brands: </a:t>
            </a:r>
            <a:r>
              <a:rPr lang="en-US" b="0" i="1" dirty="0" err="1">
                <a:solidFill>
                  <a:srgbClr val="575757"/>
                </a:solidFill>
                <a:effectLst/>
                <a:latin typeface="Poppins" pitchFamily="2" charset="77"/>
              </a:rPr>
              <a:t>cottages.com</a:t>
            </a:r>
            <a:r>
              <a:rPr lang="en-US" b="0" i="1" dirty="0">
                <a:solidFill>
                  <a:srgbClr val="575757"/>
                </a:solidFill>
                <a:effectLst/>
                <a:latin typeface="Poppins" pitchFamily="2" charset="77"/>
              </a:rPr>
              <a:t>, Hoseasons and NOVASOL.</a:t>
            </a:r>
            <a:endParaRPr lang="en-US" i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BDEC42-13DF-FF8D-20CE-69D54411F4DA}"/>
              </a:ext>
            </a:extLst>
          </p:cNvPr>
          <p:cNvGrpSpPr/>
          <p:nvPr/>
        </p:nvGrpSpPr>
        <p:grpSpPr>
          <a:xfrm>
            <a:off x="1082312" y="4037776"/>
            <a:ext cx="10027376" cy="860670"/>
            <a:chOff x="912398" y="2091535"/>
            <a:chExt cx="10027376" cy="86067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76549D3-BC78-BA39-6488-D67A2B0DC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2398" y="2346452"/>
              <a:ext cx="2686943" cy="55949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9FADBA1-59C0-CDA8-3A6E-A048317AC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06036" y="2091535"/>
              <a:ext cx="2979928" cy="84773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C2D90F7-B127-0E8C-1D70-4E7F57C32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28881" y="2346452"/>
              <a:ext cx="2110893" cy="605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763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17763-7AF8-9A0B-75B4-E55268EDC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B771DD7-E7AD-D466-247F-E8C8805A82A4}"/>
              </a:ext>
            </a:extLst>
          </p:cNvPr>
          <p:cNvSpPr txBox="1">
            <a:spLocks/>
          </p:cNvSpPr>
          <p:nvPr/>
        </p:nvSpPr>
        <p:spPr>
          <a:xfrm>
            <a:off x="381239" y="102631"/>
            <a:ext cx="11335391" cy="5594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40724D"/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700" dirty="0"/>
              <a:t>My role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A3A913-716B-E9D3-3EBC-A4BB2C66D010}"/>
              </a:ext>
            </a:extLst>
          </p:cNvPr>
          <p:cNvSpPr txBox="1"/>
          <p:nvPr/>
        </p:nvSpPr>
        <p:spPr>
          <a:xfrm>
            <a:off x="475370" y="1649262"/>
            <a:ext cx="562791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Product Team -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Collaborate with team members to create and maintain the search platform at Awaze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Engineering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Product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Business Analyst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Software Engineers (Junior, Senior)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Scientist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QA Engineer (Tester)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386148-9A6C-BDF6-C2F2-B0086B59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088" y="1864217"/>
            <a:ext cx="5107542" cy="312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93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85C31-B7DB-7F6B-19C5-959B3A0EE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32C39C0-E3CB-DE65-0A4C-ECB0F763852A}"/>
              </a:ext>
            </a:extLst>
          </p:cNvPr>
          <p:cNvSpPr txBox="1">
            <a:spLocks/>
          </p:cNvSpPr>
          <p:nvPr/>
        </p:nvSpPr>
        <p:spPr>
          <a:xfrm>
            <a:off x="381239" y="102631"/>
            <a:ext cx="11335391" cy="5594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40724D"/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700" dirty="0"/>
              <a:t>Tools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AC8612-E5D7-0694-E943-4A23ABBF621A}"/>
              </a:ext>
            </a:extLst>
          </p:cNvPr>
          <p:cNvSpPr txBox="1"/>
          <p:nvPr/>
        </p:nvSpPr>
        <p:spPr>
          <a:xfrm>
            <a:off x="851293" y="1800116"/>
            <a:ext cx="1100521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Languages – Kotlin (Java Virtual Machine (JVM) based programming languages)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technology – </a:t>
            </a:r>
            <a:r>
              <a:rPr lang="en-US" dirty="0" err="1"/>
              <a:t>Opensearch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Infrastructure technologies - AWS, Terraform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Tools – </a:t>
            </a:r>
            <a:r>
              <a:rPr lang="en-US" dirty="0" err="1"/>
              <a:t>Github</a:t>
            </a:r>
            <a:r>
              <a:rPr lang="en-US" dirty="0"/>
              <a:t>, </a:t>
            </a:r>
            <a:r>
              <a:rPr lang="en-US" dirty="0" err="1"/>
              <a:t>Jetbrains</a:t>
            </a:r>
            <a:r>
              <a:rPr lang="en-US" dirty="0"/>
              <a:t> IntelliJ (with </a:t>
            </a:r>
            <a:r>
              <a:rPr lang="en-US" dirty="0" err="1"/>
              <a:t>Github</a:t>
            </a:r>
            <a:r>
              <a:rPr lang="en-US" dirty="0"/>
              <a:t> Copilot)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Autonomy to pick the best tool for the job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2664A1-C670-2135-1405-BF6CA8920AE1}"/>
              </a:ext>
            </a:extLst>
          </p:cNvPr>
          <p:cNvGrpSpPr/>
          <p:nvPr/>
        </p:nvGrpSpPr>
        <p:grpSpPr>
          <a:xfrm>
            <a:off x="851293" y="4380527"/>
            <a:ext cx="10158955" cy="1252952"/>
            <a:chOff x="1243179" y="4802393"/>
            <a:chExt cx="10158955" cy="1252952"/>
          </a:xfrm>
        </p:grpSpPr>
        <p:pic>
          <p:nvPicPr>
            <p:cNvPr id="2050" name="Picture 2" descr="Understanding Kotlin's Special Types: Any, Unit, and Nothing | by Jaykishan  Sewak | Medium">
              <a:extLst>
                <a:ext uri="{FF2B5EF4-FFF2-40B4-BE49-F238E27FC236}">
                  <a16:creationId xmlns:a16="http://schemas.microsoft.com/office/drawing/2014/main" id="{D872EDDC-AB62-8B2C-2D06-1CFF60A86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3179" y="4802393"/>
              <a:ext cx="2227469" cy="1169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What is GitHub.. GitHub is a platform for online… | by Sameer Hussain |  Medium">
              <a:extLst>
                <a:ext uri="{FF2B5EF4-FFF2-40B4-BE49-F238E27FC236}">
                  <a16:creationId xmlns:a16="http://schemas.microsoft.com/office/drawing/2014/main" id="{CE573B30-E313-C9F1-BE38-48B0DDFA3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879" y="5048596"/>
              <a:ext cx="1839953" cy="682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Linux Foundation Announces OpenSearch Software Foundation to Foster Open  Collaboration in Search and Analytics">
              <a:extLst>
                <a:ext uri="{FF2B5EF4-FFF2-40B4-BE49-F238E27FC236}">
                  <a16:creationId xmlns:a16="http://schemas.microsoft.com/office/drawing/2014/main" id="{F07D138F-12FF-650C-C8EB-0EE773CE5B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243" y="4802393"/>
              <a:ext cx="2227470" cy="1252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E277EE96-887F-0D20-E8F0-5850A42D3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8998" y="5171179"/>
              <a:ext cx="933136" cy="559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New to IntelliJ IDEA? Me Too. - Helen Scott">
              <a:extLst>
                <a:ext uri="{FF2B5EF4-FFF2-40B4-BE49-F238E27FC236}">
                  <a16:creationId xmlns:a16="http://schemas.microsoft.com/office/drawing/2014/main" id="{BB1975E8-91A6-7BA8-F93B-DF7AC75C71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7127" y="5038387"/>
              <a:ext cx="933136" cy="933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54509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3CDD-4EFD-77E3-5D5B-357884C35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4A178E-4E66-1A44-59A2-47797DD934CF}"/>
              </a:ext>
            </a:extLst>
          </p:cNvPr>
          <p:cNvSpPr txBox="1">
            <a:spLocks/>
          </p:cNvSpPr>
          <p:nvPr/>
        </p:nvSpPr>
        <p:spPr>
          <a:xfrm>
            <a:off x="381240" y="153431"/>
            <a:ext cx="11335391" cy="5594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40724D"/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700" dirty="0"/>
              <a:t>Collaboration as a Software Engineer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955E8F-961C-60DA-9DB0-FE306BEF6D89}"/>
              </a:ext>
            </a:extLst>
          </p:cNvPr>
          <p:cNvSpPr txBox="1"/>
          <p:nvPr/>
        </p:nvSpPr>
        <p:spPr>
          <a:xfrm>
            <a:off x="381241" y="1859339"/>
            <a:ext cx="57147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mob programming to build features for our search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</a:rPr>
              <a:t>“Mob Programming is a software development approach where the whole team works on the same </a:t>
            </a:r>
            <a:r>
              <a:rPr lang="en-US" i="1" dirty="0">
                <a:solidFill>
                  <a:srgbClr val="000000"/>
                </a:solidFill>
                <a:effectLst/>
              </a:rPr>
              <a:t>thing</a:t>
            </a:r>
            <a:r>
              <a:rPr lang="en-US" dirty="0">
                <a:solidFill>
                  <a:srgbClr val="000000"/>
                </a:solidFill>
                <a:effectLst/>
              </a:rPr>
              <a:t>, at the same </a:t>
            </a:r>
            <a:r>
              <a:rPr lang="en-US" i="1" dirty="0">
                <a:solidFill>
                  <a:srgbClr val="000000"/>
                </a:solidFill>
                <a:effectLst/>
              </a:rPr>
              <a:t>time</a:t>
            </a:r>
            <a:r>
              <a:rPr lang="en-US" dirty="0">
                <a:solidFill>
                  <a:srgbClr val="000000"/>
                </a:solidFill>
                <a:effectLst/>
              </a:rPr>
              <a:t>, in the same </a:t>
            </a:r>
            <a:r>
              <a:rPr lang="en-US" i="1" dirty="0">
                <a:solidFill>
                  <a:srgbClr val="000000"/>
                </a:solidFill>
                <a:effectLst/>
              </a:rPr>
              <a:t>space</a:t>
            </a:r>
            <a:r>
              <a:rPr lang="en-US" dirty="0">
                <a:solidFill>
                  <a:srgbClr val="000000"/>
                </a:solidFill>
                <a:effectLst/>
              </a:rPr>
              <a:t>, and at the same </a:t>
            </a:r>
            <a:r>
              <a:rPr lang="en-US" i="1" dirty="0">
                <a:solidFill>
                  <a:srgbClr val="000000"/>
                </a:solidFill>
                <a:effectLst/>
              </a:rPr>
              <a:t>computer</a:t>
            </a:r>
            <a:r>
              <a:rPr lang="en-US" dirty="0">
                <a:solidFill>
                  <a:srgbClr val="000000"/>
                </a:solidFill>
                <a:effectLst/>
              </a:rPr>
              <a:t>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Where the team creates and delivers the features valued by the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Morning Session 10am to 12pm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</a:rPr>
              <a:t>Afternoon Session 1pm to 4pm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027B5-A4C5-56C2-2902-4B5FF0A0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371" y="1637731"/>
            <a:ext cx="4811485" cy="379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76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F56D1-5814-61DC-AD74-F37BDBC64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7F509C-1E8F-6874-B256-41D0349B57DB}"/>
              </a:ext>
            </a:extLst>
          </p:cNvPr>
          <p:cNvSpPr txBox="1">
            <a:spLocks/>
          </p:cNvSpPr>
          <p:nvPr/>
        </p:nvSpPr>
        <p:spPr>
          <a:xfrm>
            <a:off x="381240" y="153431"/>
            <a:ext cx="11335391" cy="5594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40724D"/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700" dirty="0"/>
              <a:t>Mob Programming - Benefits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941492-D0AF-3AAA-056F-B5C03FD0B345}"/>
              </a:ext>
            </a:extLst>
          </p:cNvPr>
          <p:cNvSpPr txBox="1"/>
          <p:nvPr/>
        </p:nvSpPr>
        <p:spPr>
          <a:xfrm>
            <a:off x="843235" y="2289163"/>
            <a:ext cx="39983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Faster problem solving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Improved code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Upskilling of new team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</a:rPr>
              <a:t>Remove knowledge silos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AD0AD-E1A2-7C0E-938F-DBE12FB25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27" y="3158456"/>
            <a:ext cx="2500038" cy="3000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2A0625-C401-49A3-95EC-44AE9E1DA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238" y="1152373"/>
            <a:ext cx="2114549" cy="316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0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0C653-52EC-AF68-F178-C88FBB59D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58C58FE-82A1-FA5A-E945-1763E1C61DF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40724D"/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rgbClr val="1F4A2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Final thoughts</a:t>
            </a:r>
          </a:p>
        </p:txBody>
      </p:sp>
      <p:graphicFrame>
        <p:nvGraphicFramePr>
          <p:cNvPr id="15" name="TextBox 4">
            <a:extLst>
              <a:ext uri="{FF2B5EF4-FFF2-40B4-BE49-F238E27FC236}">
                <a16:creationId xmlns:a16="http://schemas.microsoft.com/office/drawing/2014/main" id="{EFDDE8EB-1CC8-22FC-BC3E-C8E4010DC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35775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7543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352</TotalTime>
  <Words>352</Words>
  <Application>Microsoft Macintosh PowerPoint</Application>
  <PresentationFormat>Widescreen</PresentationFormat>
  <Paragraphs>88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Poppins</vt:lpstr>
      <vt:lpstr>Poppins Light</vt:lpstr>
      <vt:lpstr>Poppins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Porter, Josh</dc:creator>
  <cp:lastModifiedBy>Porter, Josh</cp:lastModifiedBy>
  <cp:revision>5</cp:revision>
  <dcterms:created xsi:type="dcterms:W3CDTF">2025-02-16T15:41:52Z</dcterms:created>
  <dcterms:modified xsi:type="dcterms:W3CDTF">2025-02-17T09:44:17Z</dcterms:modified>
</cp:coreProperties>
</file>